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83" r:id="rId12"/>
    <p:sldId id="284" r:id="rId13"/>
    <p:sldId id="285" r:id="rId14"/>
    <p:sldId id="282" r:id="rId15"/>
    <p:sldId id="267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</p:sldIdLst>
  <p:sldSz cx="9144000" cy="5143500" type="screen16x9"/>
  <p:notesSz cx="6858000" cy="9144000"/>
  <p:embeddedFontLst>
    <p:embeddedFont>
      <p:font typeface="方正兰亭细黑_GBK" panose="02010600030101010101" charset="-122"/>
      <p:regular r:id="rId31"/>
    </p:embeddedFont>
    <p:embeddedFont>
      <p:font typeface="张海山锐线体简" panose="02010600030101010101" charset="-122"/>
      <p:regular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Earth" panose="020B0500000000000000"/>
      <p:regular r:id="rId37"/>
    </p:embeddedFont>
    <p:embeddedFont>
      <p:font typeface="Watford DB"/>
      <p:regular r:id="rId38"/>
    </p:embeddedFont>
    <p:embeddedFont>
      <p:font typeface="方正兰亭细黑_GBK_M" panose="02010600030101010101" charset="2"/>
      <p:regular r:id="rId39"/>
    </p:embeddedFont>
    <p:embeddedFont>
      <p:font typeface="微软雅黑" panose="020B0503020204020204" pitchFamily="34" charset="-122"/>
      <p:regular r:id="rId40"/>
      <p:bold r:id="rId4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2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58" y="-41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7FD7A-F41B-4FED-8E35-F78DB9F4D037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7CBA-0E44-4282-A4F0-C3BCC1A4C2D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更多模板请关注：https://haosc.tukuppt.com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9E4D-0BE1-4AAA-A57B-DA425863F4AF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4" descr="F:\0PPT素材\背景及图片\白麻子.jp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ll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4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4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Relationship Id="rId4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Relationship Id="rId4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Relationship Id="rId4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Relationship Id="rId4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3.xml"/><Relationship Id="rId4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Relationship Id="rId4" Type="http://schemas.openxmlformats.org/officeDocument/2006/relationships/image" Target="../media/image1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5.xml"/><Relationship Id="rId4" Type="http://schemas.openxmlformats.org/officeDocument/2006/relationships/image" Target="../media/image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6.xml"/><Relationship Id="rId4" Type="http://schemas.openxmlformats.org/officeDocument/2006/relationships/image" Target="../media/image1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7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4577482" y="1751017"/>
            <a:ext cx="677676" cy="67767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978143" y="1744458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5866931" y="1254930"/>
            <a:ext cx="301060" cy="301060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4" name="同心圆 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351043" y="1810661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7" name="同心圆 1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599462" y="2123512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0" name="同心圆 1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438726" y="1085542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3" name="同心圆 2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椭圆 24"/>
          <p:cNvSpPr/>
          <p:nvPr/>
        </p:nvSpPr>
        <p:spPr>
          <a:xfrm>
            <a:off x="5321204" y="2227618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525606" y="1566628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3607737" y="1451971"/>
            <a:ext cx="452191" cy="45219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" name="同心圆 2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308787" y="2886625"/>
            <a:ext cx="6810579" cy="1258798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6" name="圆角矩形 35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4351930" y="1373339"/>
              <a:ext cx="3764602" cy="2584451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椭圆 37"/>
          <p:cNvSpPr/>
          <p:nvPr/>
        </p:nvSpPr>
        <p:spPr>
          <a:xfrm>
            <a:off x="4144992" y="2169861"/>
            <a:ext cx="379661" cy="379661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5878652" y="1755196"/>
            <a:ext cx="301060" cy="301060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0" name="同心圆 3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759356" y="2078597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3306201" y="1308012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6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椭圆 47"/>
          <p:cNvSpPr/>
          <p:nvPr/>
        </p:nvSpPr>
        <p:spPr>
          <a:xfrm>
            <a:off x="5524639" y="1921588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2821639" y="1655283"/>
            <a:ext cx="727904" cy="727904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4379228" y="1722059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5" name="椭圆 54"/>
          <p:cNvSpPr/>
          <p:nvPr/>
        </p:nvSpPr>
        <p:spPr>
          <a:xfrm>
            <a:off x="4898691" y="1781337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TextBox 55"/>
          <p:cNvSpPr txBox="1"/>
          <p:nvPr/>
        </p:nvSpPr>
        <p:spPr>
          <a:xfrm>
            <a:off x="2009510" y="2964044"/>
            <a:ext cx="58272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时尚风格论文答辩模板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147637" y="3676867"/>
            <a:ext cx="54717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X</a:t>
            </a:r>
            <a:r>
              <a:rPr lang="zh-CN" altLang="en-US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学院</a:t>
            </a:r>
            <a:r>
              <a:rPr lang="en-US" altLang="zh-CN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X</a:t>
            </a:r>
            <a:r>
              <a:rPr lang="zh-CN" altLang="en-US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系</a:t>
            </a:r>
            <a:r>
              <a:rPr lang="en-US" altLang="zh-CN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X</a:t>
            </a:r>
            <a:r>
              <a:rPr lang="zh-CN" altLang="en-US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级</a:t>
            </a:r>
            <a:r>
              <a:rPr lang="en-US" altLang="zh-CN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X</a:t>
            </a:r>
            <a:r>
              <a:rPr lang="zh-CN" altLang="en-US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班        答辩人：</a:t>
            </a:r>
            <a:r>
              <a:rPr lang="en-US" altLang="zh-CN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熊猫素材</a:t>
            </a:r>
            <a:r>
              <a:rPr lang="zh-CN" altLang="en-US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    导师：</a:t>
            </a:r>
            <a:r>
              <a:rPr lang="en-US" altLang="zh-CN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熊猫素材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3948811" y="84533"/>
            <a:ext cx="1870428" cy="1870428"/>
            <a:chOff x="1747814" y="846409"/>
            <a:chExt cx="1870428" cy="1870428"/>
          </a:xfrm>
        </p:grpSpPr>
        <p:grpSp>
          <p:nvGrpSpPr>
            <p:cNvPr id="4" name="组合 3"/>
            <p:cNvGrpSpPr/>
            <p:nvPr/>
          </p:nvGrpSpPr>
          <p:grpSpPr>
            <a:xfrm>
              <a:off x="1747814" y="846409"/>
              <a:ext cx="1870428" cy="18704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" name="同心圆 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026" name="Picture 2" descr="F:\0PPT素材\北京大学3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05026" y="1010356"/>
              <a:ext cx="1556005" cy="15425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9" name="TextBox 58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pic>
        <p:nvPicPr>
          <p:cNvPr id="10" name="背景音乐 - 轻快钢琴曲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577298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8.33333E-7 -7.40741E-7 L 0.05121 -0.31451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52" y="-1574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8.33333E-7 -2.59259E-6 L -0.13889 -0.41882 " pathEditMode="relative" rAng="0" ptsTypes="AA">
                                      <p:cBhvr>
                                        <p:cTn id="28" dur="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44" y="-2095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05556E-6 -1.48148E-6 L -0.0125 -0.41667 " pathEditMode="relative" rAng="0" ptsTypes="AA">
                                      <p:cBhvr>
                                        <p:cTn id="37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" y="-20833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4" presetClass="pat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44444E-6 -3.45679E-6 L -0.10381 -0.2787 " pathEditMode="relative" rAng="0" ptsTypes="AA">
                                      <p:cBhvr>
                                        <p:cTn id="46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91" y="-13951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2.77778E-6 2.71605E-6 L -0.18993 -0.35895 " pathEditMode="relative" rAng="0" ptsTypes="AA">
                                      <p:cBhvr>
                                        <p:cTn id="55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97" y="-17963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77778E-7 2.71605E-6 L 0.1526 -0.4034 " pathEditMode="relative" rAng="0" ptsTypes="AA">
                                      <p:cBhvr>
                                        <p:cTn id="64" dur="5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22" y="-20185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3.20988E-6 L -0.05121 -0.27871 " pathEditMode="relative" rAng="0" ptsTypes="AA">
                                      <p:cBhvr>
                                        <p:cTn id="73" dur="5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9" y="-13951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2.77778E-6 -4.19753E-6 L 0.13021 -0.19259 " pathEditMode="relative" rAng="0" ptsTypes="AA">
                                      <p:cBhvr>
                                        <p:cTn id="82" dur="5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10" y="-9630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2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66667E-6 -2.59259E-6 L 0.14375 0.17222 " pathEditMode="relative" rAng="0" ptsTypes="AA">
                                      <p:cBhvr>
                                        <p:cTn id="98" dur="5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87" y="8611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42" presetClass="pat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3.88889E-6 -4.81481E-6 L 0.13507 0.28334 " pathEditMode="relative" rAng="0" ptsTypes="AA">
                                      <p:cBhvr>
                                        <p:cTn id="107" dur="5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53" y="14167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42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8.33333E-7 3.20988E-6 L 0.0625 0.20555 " pathEditMode="relative" rAng="0" ptsTypes="AA">
                                      <p:cBhvr>
                                        <p:cTn id="116" dur="5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5" y="10278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42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66667E-6 0 L -0.01371 0.35 " pathEditMode="relative" rAng="0" ptsTypes="AA">
                                      <p:cBhvr>
                                        <p:cTn id="125" dur="5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4" y="17500"/>
                                    </p:animMotion>
                                  </p:childTnLst>
                                </p:cTn>
                              </p:par>
                              <p:par>
                                <p:cTn id="126" presetID="35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33333E-6 -1.60494E-6 L 0.16875 -0.04074 " pathEditMode="relative" rAng="0" ptsTypes="AA">
                                      <p:cBhvr>
                                        <p:cTn id="127" dur="5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38" y="-2037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42" presetClass="pat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94444E-6 -3.08642E-6 L -0.04757 0.3855 " pathEditMode="relative" rAng="0" ptsTypes="AA">
                                      <p:cBhvr>
                                        <p:cTn id="136" dur="5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78" y="19259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23457E-6 L -0.0875 0.25895 " pathEditMode="relative" rAng="0" ptsTypes="AA">
                                      <p:cBhvr>
                                        <p:cTn id="140" dur="5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75" y="12932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42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3.33333E-6 -2.71605E-6 L -0.18368 0.37439 " pathEditMode="relative" rAng="0" ptsTypes="AA">
                                      <p:cBhvr>
                                        <p:cTn id="154" dur="50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84" y="18704"/>
                                    </p:animMotion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42" presetClass="pat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5E-6 -6.17284E-7 L -0.19879 0.28333 " pathEditMode="relative" rAng="0" ptsTypes="AA">
                                      <p:cBhvr>
                                        <p:cTn id="163" dur="5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48" y="1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600"/>
                            </p:stCondLst>
                            <p:childTnLst>
                              <p:par>
                                <p:cTn id="1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2100"/>
                            </p:stCondLst>
                            <p:childTnLst>
                              <p:par>
                                <p:cTn id="169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3100"/>
                            </p:stCondLst>
                            <p:childTnLst>
                              <p:par>
                                <p:cTn id="17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500" tmFilter="0,0; .5, 1; 1, 1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4750"/>
                            </p:stCondLst>
                            <p:childTnLst>
                              <p:par>
                                <p:cTn id="1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9" showWhenStopped="0">
                <p:cTn id="186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1" grpId="0" animBg="1"/>
      <p:bldP spid="11" grpId="1" animBg="1"/>
      <p:bldP spid="11" grpId="2" animBg="1"/>
      <p:bldP spid="12" grpId="0" animBg="1"/>
      <p:bldP spid="12" grpId="1" animBg="1"/>
      <p:bldP spid="12" grpId="2" animBg="1"/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  <p:bldP spid="38" grpId="0" animBg="1"/>
      <p:bldP spid="38" grpId="1" animBg="1"/>
      <p:bldP spid="38" grpId="2" animBg="1"/>
      <p:bldP spid="48" grpId="0" animBg="1"/>
      <p:bldP spid="48" grpId="1" animBg="1"/>
      <p:bldP spid="48" grpId="2" animBg="1"/>
      <p:bldP spid="55" grpId="0" animBg="1"/>
      <p:bldP spid="55" grpId="1" animBg="1"/>
      <p:bldP spid="55" grpId="2" animBg="1"/>
      <p:bldP spid="56" grpId="0"/>
      <p:bldP spid="57" grpId="0"/>
      <p:bldP spid="5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发展情况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1577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DEVELOPMENT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1983063" y="1942692"/>
            <a:ext cx="528131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/>
          <p:cNvSpPr/>
          <p:nvPr/>
        </p:nvSpPr>
        <p:spPr>
          <a:xfrm>
            <a:off x="4893756" y="1390653"/>
            <a:ext cx="1118835" cy="11188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6713253" y="1398942"/>
            <a:ext cx="1102257" cy="110225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2" name="同心圆 3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椭圆 33"/>
          <p:cNvSpPr/>
          <p:nvPr/>
        </p:nvSpPr>
        <p:spPr>
          <a:xfrm>
            <a:off x="1271338" y="1390653"/>
            <a:ext cx="1118835" cy="111883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3090836" y="1413230"/>
            <a:ext cx="1102257" cy="110225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6" name="同心圆 3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1356629" y="2779935"/>
            <a:ext cx="87820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2014</a:t>
            </a:r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年</a:t>
            </a:r>
            <a:endParaRPr lang="en-US" altLang="zh-CN" sz="1600" dirty="0">
              <a:solidFill>
                <a:srgbClr val="C00000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  <a:cs typeface="方正兰亭细黑_GBK_M" panose="02010600010101010101" pitchFamily="2" charset="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167838" y="2779935"/>
            <a:ext cx="87693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2017</a:t>
            </a:r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年</a:t>
            </a:r>
            <a:endParaRPr lang="en-US" altLang="zh-CN" sz="1600" dirty="0">
              <a:solidFill>
                <a:srgbClr val="C00000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  <a:cs typeface="方正兰亭细黑_GBK_M" panose="02010600010101010101" pitchFamily="2" charset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991747" y="2779935"/>
            <a:ext cx="87820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2017</a:t>
            </a:r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年</a:t>
            </a:r>
            <a:endParaRPr lang="en-US" altLang="zh-CN" sz="1600" dirty="0">
              <a:solidFill>
                <a:srgbClr val="C00000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  <a:cs typeface="方正兰亭细黑_GBK_M" panose="02010600010101010101" pitchFamily="2" charset="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815655" y="2779935"/>
            <a:ext cx="87693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2017</a:t>
            </a:r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方正兰亭细黑_GBK_M" panose="02010600010101010101" pitchFamily="2" charset="2"/>
              </a:rPr>
              <a:t>年</a:t>
            </a:r>
            <a:endParaRPr lang="en-US" altLang="zh-CN" sz="1600" dirty="0">
              <a:solidFill>
                <a:srgbClr val="C00000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  <a:cs typeface="方正兰亭细黑_GBK_M" panose="02010600010101010101" pitchFamily="2" charset="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957487" y="3121629"/>
            <a:ext cx="1721136" cy="122490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48" name="圆角矩形 47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圆角矩形 48"/>
            <p:cNvSpPr/>
            <p:nvPr/>
          </p:nvSpPr>
          <p:spPr>
            <a:xfrm>
              <a:off x="4351930" y="1330004"/>
              <a:ext cx="3742172" cy="26711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2768696" y="3121629"/>
            <a:ext cx="1721136" cy="122490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1" name="圆角矩形 50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圆角矩形 51"/>
            <p:cNvSpPr/>
            <p:nvPr/>
          </p:nvSpPr>
          <p:spPr>
            <a:xfrm>
              <a:off x="4351930" y="1330004"/>
              <a:ext cx="3742172" cy="26711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4579905" y="3121629"/>
            <a:ext cx="1721136" cy="122490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4" name="圆角矩形 53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圆角矩形 54"/>
            <p:cNvSpPr/>
            <p:nvPr/>
          </p:nvSpPr>
          <p:spPr>
            <a:xfrm>
              <a:off x="4351930" y="1330004"/>
              <a:ext cx="3742172" cy="26711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391113" y="3121629"/>
            <a:ext cx="1721136" cy="122490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7" name="圆角矩形 56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圆角矩形 57"/>
            <p:cNvSpPr/>
            <p:nvPr/>
          </p:nvSpPr>
          <p:spPr>
            <a:xfrm>
              <a:off x="4351930" y="1330004"/>
              <a:ext cx="3742172" cy="26711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1005927" y="3334810"/>
            <a:ext cx="15696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857134" y="3334810"/>
            <a:ext cx="15696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668343" y="3334810"/>
            <a:ext cx="15696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466851" y="3334810"/>
            <a:ext cx="15696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35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30" grpId="0" animBg="1"/>
      <p:bldP spid="34" grpId="0" animBg="1"/>
      <p:bldP spid="38" grpId="0"/>
      <p:bldP spid="39" grpId="0"/>
      <p:bldP spid="40" grpId="0"/>
      <p:bldP spid="41" grpId="0"/>
      <p:bldP spid="59" grpId="0"/>
      <p:bldP spid="60" grpId="0"/>
      <p:bldP spid="61" grpId="0"/>
      <p:bldP spid="62" grpId="0"/>
      <p:bldP spid="6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4328283" y="21032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研究思路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328283" y="254984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研究过程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12248" y="2150499"/>
            <a:ext cx="13532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RESEARCH IDEAS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412248" y="2598267"/>
            <a:ext cx="1572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RESEARCH PROCESS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166015" y="1873569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椭圆 5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3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57" name="直接连接符 56"/>
          <p:cNvCxnSpPr/>
          <p:nvPr/>
        </p:nvCxnSpPr>
        <p:spPr>
          <a:xfrm flipV="1">
            <a:off x="3757584" y="1873569"/>
            <a:ext cx="0" cy="130110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/>
          <p:cNvSpPr/>
          <p:nvPr/>
        </p:nvSpPr>
        <p:spPr>
          <a:xfrm>
            <a:off x="4034395" y="2130753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4034395" y="256811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8" grpId="0"/>
      <p:bldP spid="49" grpId="0"/>
      <p:bldP spid="58" grpId="0" animBg="1"/>
      <p:bldP spid="59" grpId="0" animBg="1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研究思路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1745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RESEARCH IDEAS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09404" y="9506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43" name="椭圆 34"/>
          <p:cNvSpPr/>
          <p:nvPr/>
        </p:nvSpPr>
        <p:spPr>
          <a:xfrm rot="5400000">
            <a:off x="3073872" y="2169926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 rot="5400000">
            <a:off x="1446958" y="2173201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5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椭圆 34"/>
          <p:cNvSpPr/>
          <p:nvPr/>
        </p:nvSpPr>
        <p:spPr>
          <a:xfrm rot="5400000">
            <a:off x="6343669" y="2169926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 rot="5400000">
            <a:off x="4716755" y="2173201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9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0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1273208" y="3741779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924013" y="3741779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4574818" y="3741779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6225622" y="3741779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4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5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9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61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0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2" grpId="0"/>
          <p:bldP spid="43" grpId="0" animBg="1"/>
          <p:bldP spid="64" grpId="0" animBg="1"/>
          <p:bldP spid="71" grpId="0"/>
          <p:bldP spid="72" grpId="0"/>
          <p:bldP spid="73" grpId="0"/>
          <p:bldP spid="74" grpId="0"/>
          <p:bldP spid="7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9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61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0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2" grpId="0"/>
          <p:bldP spid="43" grpId="0" animBg="1"/>
          <p:bldP spid="64" grpId="0" animBg="1"/>
          <p:bldP spid="71" grpId="0"/>
          <p:bldP spid="72" grpId="0"/>
          <p:bldP spid="73" grpId="0"/>
          <p:bldP spid="74" grpId="0"/>
          <p:bldP spid="75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研究过程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1745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RESEARCH IDEAS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3213637" y="3195069"/>
            <a:ext cx="1721136" cy="1224902"/>
            <a:chOff x="3213637" y="3195069"/>
            <a:chExt cx="1721136" cy="1224902"/>
          </a:xfrm>
        </p:grpSpPr>
        <p:grpSp>
          <p:nvGrpSpPr>
            <p:cNvPr id="16" name="组合 15"/>
            <p:cNvGrpSpPr/>
            <p:nvPr/>
          </p:nvGrpSpPr>
          <p:grpSpPr>
            <a:xfrm>
              <a:off x="3213637" y="3195069"/>
              <a:ext cx="1721136" cy="1224902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7" name="圆角矩形 16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4351930" y="1330004"/>
                <a:ext cx="3742172" cy="267112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3286982" y="3600466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添加文字内容，内容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详尽简要清晰。添加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文字内容。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646272" y="3215046"/>
            <a:ext cx="1721136" cy="1224902"/>
            <a:chOff x="6646272" y="3215046"/>
            <a:chExt cx="1721136" cy="1224902"/>
          </a:xfrm>
        </p:grpSpPr>
        <p:grpSp>
          <p:nvGrpSpPr>
            <p:cNvPr id="32" name="组合 31"/>
            <p:cNvGrpSpPr/>
            <p:nvPr/>
          </p:nvGrpSpPr>
          <p:grpSpPr>
            <a:xfrm>
              <a:off x="6646272" y="3215046"/>
              <a:ext cx="1721136" cy="1224902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3" name="圆角矩形 32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圆角矩形 33"/>
              <p:cNvSpPr/>
              <p:nvPr/>
            </p:nvSpPr>
            <p:spPr>
              <a:xfrm>
                <a:off x="4351930" y="1330004"/>
                <a:ext cx="3742172" cy="267112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5" name="TextBox 44"/>
            <p:cNvSpPr txBox="1"/>
            <p:nvPr/>
          </p:nvSpPr>
          <p:spPr>
            <a:xfrm>
              <a:off x="6726172" y="3609091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添加文字内容，内容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详尽简要清晰。添加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文字内容。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453035" y="1860420"/>
            <a:ext cx="1721136" cy="1224902"/>
            <a:chOff x="1453035" y="1860420"/>
            <a:chExt cx="1721136" cy="1224902"/>
          </a:xfrm>
        </p:grpSpPr>
        <p:grpSp>
          <p:nvGrpSpPr>
            <p:cNvPr id="13" name="组合 12"/>
            <p:cNvGrpSpPr/>
            <p:nvPr/>
          </p:nvGrpSpPr>
          <p:grpSpPr>
            <a:xfrm>
              <a:off x="1453035" y="1860420"/>
              <a:ext cx="1721136" cy="1224902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4" name="圆角矩形 13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圆角矩形 14"/>
              <p:cNvSpPr/>
              <p:nvPr/>
            </p:nvSpPr>
            <p:spPr>
              <a:xfrm>
                <a:off x="4351930" y="1330004"/>
                <a:ext cx="3742172" cy="267112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2" name="TextBox 41"/>
            <p:cNvSpPr txBox="1"/>
            <p:nvPr/>
          </p:nvSpPr>
          <p:spPr>
            <a:xfrm>
              <a:off x="1507784" y="2164433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添加文字内容，内容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详尽简要清晰。添加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文字内容。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885670" y="1880397"/>
            <a:ext cx="1721136" cy="1224902"/>
            <a:chOff x="4885670" y="1880397"/>
            <a:chExt cx="1721136" cy="1224902"/>
          </a:xfrm>
        </p:grpSpPr>
        <p:grpSp>
          <p:nvGrpSpPr>
            <p:cNvPr id="23" name="组合 22"/>
            <p:cNvGrpSpPr/>
            <p:nvPr/>
          </p:nvGrpSpPr>
          <p:grpSpPr>
            <a:xfrm>
              <a:off x="4885670" y="1880397"/>
              <a:ext cx="1721136" cy="1224902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29" name="圆角矩形 28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圆角矩形 29"/>
              <p:cNvSpPr/>
              <p:nvPr/>
            </p:nvSpPr>
            <p:spPr>
              <a:xfrm>
                <a:off x="4351930" y="1330004"/>
                <a:ext cx="3742172" cy="267112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4946974" y="2202086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添加文字内容，内容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详尽简要清晰。添加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  <a:p>
              <a:r>
                <a:rPr lang="zh-CN" altLang="en-US" sz="1200" dirty="0"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文字内容。</a:t>
              </a:r>
              <a:endPara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93618" y="1120015"/>
            <a:ext cx="1118835" cy="1118835"/>
            <a:chOff x="893618" y="1120015"/>
            <a:chExt cx="1118835" cy="1118835"/>
          </a:xfrm>
        </p:grpSpPr>
        <p:sp>
          <p:nvSpPr>
            <p:cNvPr id="9" name="椭圆 8"/>
            <p:cNvSpPr/>
            <p:nvPr/>
          </p:nvSpPr>
          <p:spPr>
            <a:xfrm>
              <a:off x="893618" y="1120015"/>
              <a:ext cx="1118835" cy="1118835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179937" y="1343502"/>
              <a:ext cx="5020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A</a:t>
              </a:r>
              <a:endParaRPr lang="zh-CN" altLang="en-US" sz="32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326253" y="1139992"/>
            <a:ext cx="1118835" cy="1118835"/>
            <a:chOff x="4326253" y="1139992"/>
            <a:chExt cx="1118835" cy="1118835"/>
          </a:xfrm>
        </p:grpSpPr>
        <p:sp>
          <p:nvSpPr>
            <p:cNvPr id="31" name="椭圆 30"/>
            <p:cNvSpPr/>
            <p:nvPr/>
          </p:nvSpPr>
          <p:spPr>
            <a:xfrm>
              <a:off x="4326253" y="1139992"/>
              <a:ext cx="1118835" cy="1118835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641600" y="1392507"/>
              <a:ext cx="4491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C</a:t>
              </a:r>
              <a:endParaRPr lang="zh-CN" altLang="en-US" sz="32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662509" y="2571750"/>
            <a:ext cx="1102257" cy="1102257"/>
            <a:chOff x="2662509" y="2571750"/>
            <a:chExt cx="1102257" cy="1102257"/>
          </a:xfrm>
        </p:grpSpPr>
        <p:grpSp>
          <p:nvGrpSpPr>
            <p:cNvPr id="10" name="组合 9"/>
            <p:cNvGrpSpPr/>
            <p:nvPr/>
          </p:nvGrpSpPr>
          <p:grpSpPr>
            <a:xfrm>
              <a:off x="2662509" y="2571750"/>
              <a:ext cx="1102257" cy="1102257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" name="同心圆 1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TextBox 38"/>
            <p:cNvSpPr txBox="1"/>
            <p:nvPr/>
          </p:nvSpPr>
          <p:spPr>
            <a:xfrm>
              <a:off x="2966682" y="2830490"/>
              <a:ext cx="5020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Watford DB" pitchFamily="2" charset="0"/>
                  <a:ea typeface="造字工房劲黑（非商用）常规体" pitchFamily="50" charset="-122"/>
                </a:rPr>
                <a:t>B</a:t>
              </a:r>
              <a:endParaRPr lang="zh-CN" altLang="en-US" sz="32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095144" y="2591727"/>
            <a:ext cx="1102257" cy="1102257"/>
            <a:chOff x="6095144" y="2591727"/>
            <a:chExt cx="1102257" cy="1102257"/>
          </a:xfrm>
        </p:grpSpPr>
        <p:grpSp>
          <p:nvGrpSpPr>
            <p:cNvPr id="35" name="组合 34"/>
            <p:cNvGrpSpPr/>
            <p:nvPr/>
          </p:nvGrpSpPr>
          <p:grpSpPr>
            <a:xfrm>
              <a:off x="6095144" y="2591727"/>
              <a:ext cx="1102257" cy="1102257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6" name="同心圆 3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6413831" y="2821439"/>
              <a:ext cx="5020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Watford DB" pitchFamily="2" charset="0"/>
                  <a:ea typeface="造字工房劲黑（非商用）常规体" pitchFamily="50" charset="-122"/>
                </a:rPr>
                <a:t>D</a:t>
              </a:r>
              <a:endParaRPr lang="zh-CN" altLang="en-US" sz="32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8" presetClass="entr" presetSubtype="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4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8" presetClass="entr" presetSubtype="6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8" presetClass="entr" presetSubtype="6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5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8" presetClass="entr" presetSubtype="6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5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2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8" presetClass="entr" presetSubtype="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4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8" presetClass="entr" presetSubtype="6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8" presetClass="entr" presetSubtype="6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5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8" presetClass="entr" presetSubtype="6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5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2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9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4385435" y="150315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实验数据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385435" y="191587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实验难点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385435" y="232858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案例分析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385435" y="274129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问题评估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64501" y="1580883"/>
            <a:ext cx="569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DATA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464501" y="1989205"/>
            <a:ext cx="10920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DIFFICULTIES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464501" y="2397527"/>
            <a:ext cx="8612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ANALYSIS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464501" y="2805849"/>
            <a:ext cx="10967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ASSESSMENT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223167" y="1873561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椭圆 5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4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57" name="直接连接符 56"/>
          <p:cNvCxnSpPr/>
          <p:nvPr/>
        </p:nvCxnSpPr>
        <p:spPr>
          <a:xfrm flipV="1">
            <a:off x="3814736" y="1503159"/>
            <a:ext cx="0" cy="202018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/>
          <p:cNvSpPr/>
          <p:nvPr/>
        </p:nvSpPr>
        <p:spPr>
          <a:xfrm>
            <a:off x="4091547" y="1530657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4091547" y="1968020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4091547" y="2405383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4091547" y="284274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385435" y="315400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研究成果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64501" y="3214173"/>
            <a:ext cx="12650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ACHIEVEMENTS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4091546" y="3201285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8" grpId="0" animBg="1"/>
      <p:bldP spid="59" grpId="0" animBg="1"/>
      <p:bldP spid="60" grpId="0" animBg="1"/>
      <p:bldP spid="61" grpId="0" animBg="1"/>
      <p:bldP spid="24" grpId="0"/>
      <p:bldP spid="25" grpId="0"/>
      <p:bldP spid="27" grpId="0" animBg="1"/>
      <p:bldP spid="3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实验数据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698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DATA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076363" y="1350240"/>
            <a:ext cx="3052789" cy="3052789"/>
            <a:chOff x="1076363" y="1350240"/>
            <a:chExt cx="3052789" cy="3052789"/>
          </a:xfrm>
        </p:grpSpPr>
        <p:grpSp>
          <p:nvGrpSpPr>
            <p:cNvPr id="42" name="组合 41"/>
            <p:cNvGrpSpPr/>
            <p:nvPr/>
          </p:nvGrpSpPr>
          <p:grpSpPr>
            <a:xfrm>
              <a:off x="1076363" y="1350240"/>
              <a:ext cx="3052789" cy="3052789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3" name="同心圆 4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8" name="TextBox 67"/>
            <p:cNvSpPr txBox="1"/>
            <p:nvPr/>
          </p:nvSpPr>
          <p:spPr>
            <a:xfrm>
              <a:off x="3032353" y="3209065"/>
              <a:ext cx="65915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latin typeface="Watford DB" pitchFamily="2" charset="0"/>
                  <a:ea typeface="造字工房劲黑（非商用）常规体" pitchFamily="50" charset="-122"/>
                </a:rPr>
                <a:t>A</a:t>
              </a:r>
              <a:endParaRPr lang="zh-CN" altLang="en-US" sz="48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1249566" y="1312088"/>
            <a:ext cx="2338385" cy="2443165"/>
            <a:chOff x="1249566" y="1312088"/>
            <a:chExt cx="2338385" cy="2443165"/>
          </a:xfrm>
        </p:grpSpPr>
        <p:sp>
          <p:nvSpPr>
            <p:cNvPr id="45" name="椭圆 44"/>
            <p:cNvSpPr/>
            <p:nvPr/>
          </p:nvSpPr>
          <p:spPr>
            <a:xfrm>
              <a:off x="1249566" y="1416868"/>
              <a:ext cx="2338385" cy="2338385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2244857" y="1312088"/>
              <a:ext cx="63350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B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825442" y="2047960"/>
            <a:ext cx="1611782" cy="1611782"/>
            <a:chOff x="1825442" y="2047960"/>
            <a:chExt cx="1611782" cy="1611782"/>
          </a:xfrm>
        </p:grpSpPr>
        <p:grpSp>
          <p:nvGrpSpPr>
            <p:cNvPr id="47" name="组合 46"/>
            <p:cNvGrpSpPr/>
            <p:nvPr/>
          </p:nvGrpSpPr>
          <p:grpSpPr>
            <a:xfrm>
              <a:off x="1825442" y="2047960"/>
              <a:ext cx="1611782" cy="161178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3" name="同心圆 6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椭圆 63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TextBox 69"/>
            <p:cNvSpPr txBox="1"/>
            <p:nvPr/>
          </p:nvSpPr>
          <p:spPr>
            <a:xfrm>
              <a:off x="2286003" y="2461135"/>
              <a:ext cx="58060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latin typeface="Watford DB" pitchFamily="2" charset="0"/>
                  <a:ea typeface="造字工房劲黑（非商用）常规体" pitchFamily="50" charset="-122"/>
                </a:rPr>
                <a:t>C</a:t>
              </a:r>
              <a:endParaRPr lang="zh-CN" altLang="en-US" sz="48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647659" y="1598714"/>
            <a:ext cx="620695" cy="620695"/>
            <a:chOff x="1647659" y="1598714"/>
            <a:chExt cx="620695" cy="620695"/>
          </a:xfrm>
        </p:grpSpPr>
        <p:grpSp>
          <p:nvGrpSpPr>
            <p:cNvPr id="65" name="组合 64"/>
            <p:cNvGrpSpPr/>
            <p:nvPr/>
          </p:nvGrpSpPr>
          <p:grpSpPr>
            <a:xfrm>
              <a:off x="1647659" y="1598714"/>
              <a:ext cx="620695" cy="62069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6" name="同心圆 6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1781732" y="1658808"/>
              <a:ext cx="4122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Watford DB" pitchFamily="2" charset="0"/>
                  <a:ea typeface="造字工房劲黑（非商用）常规体" pitchFamily="50" charset="-122"/>
                </a:rPr>
                <a:t>D</a:t>
              </a:r>
              <a:endParaRPr lang="zh-CN" altLang="en-US" sz="24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831991" y="3821070"/>
            <a:ext cx="717066" cy="717066"/>
            <a:chOff x="4946295" y="3821070"/>
            <a:chExt cx="717066" cy="717066"/>
          </a:xfrm>
        </p:grpSpPr>
        <p:grpSp>
          <p:nvGrpSpPr>
            <p:cNvPr id="80" name="组合 79"/>
            <p:cNvGrpSpPr/>
            <p:nvPr/>
          </p:nvGrpSpPr>
          <p:grpSpPr>
            <a:xfrm>
              <a:off x="4946295" y="3821070"/>
              <a:ext cx="717066" cy="71706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81" name="同心圆 8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椭圆 81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3" name="TextBox 82"/>
            <p:cNvSpPr txBox="1"/>
            <p:nvPr/>
          </p:nvSpPr>
          <p:spPr>
            <a:xfrm>
              <a:off x="5098681" y="3920194"/>
              <a:ext cx="4122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Watford DB" pitchFamily="2" charset="0"/>
                  <a:ea typeface="造字工房劲黑（非商用）常规体" pitchFamily="50" charset="-122"/>
                </a:rPr>
                <a:t>D</a:t>
              </a:r>
              <a:endParaRPr lang="zh-CN" altLang="en-US" sz="24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831991" y="2978203"/>
            <a:ext cx="717066" cy="717066"/>
            <a:chOff x="4946295" y="2978203"/>
            <a:chExt cx="717066" cy="717066"/>
          </a:xfrm>
        </p:grpSpPr>
        <p:grpSp>
          <p:nvGrpSpPr>
            <p:cNvPr id="77" name="组合 76"/>
            <p:cNvGrpSpPr/>
            <p:nvPr/>
          </p:nvGrpSpPr>
          <p:grpSpPr>
            <a:xfrm>
              <a:off x="4946295" y="2978203"/>
              <a:ext cx="717066" cy="71706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8" name="同心圆 7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椭圆 78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TextBox 83"/>
            <p:cNvSpPr txBox="1"/>
            <p:nvPr/>
          </p:nvSpPr>
          <p:spPr>
            <a:xfrm>
              <a:off x="5098681" y="3105902"/>
              <a:ext cx="3834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Watford DB" pitchFamily="2" charset="0"/>
                  <a:ea typeface="造字工房劲黑（非商用）常规体" pitchFamily="50" charset="-122"/>
                </a:rPr>
                <a:t>C</a:t>
              </a:r>
              <a:endParaRPr lang="zh-CN" altLang="en-US" sz="24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831991" y="1281682"/>
            <a:ext cx="717066" cy="717066"/>
            <a:chOff x="4946295" y="1281682"/>
            <a:chExt cx="717066" cy="717066"/>
          </a:xfrm>
        </p:grpSpPr>
        <p:grpSp>
          <p:nvGrpSpPr>
            <p:cNvPr id="73" name="组合 72"/>
            <p:cNvGrpSpPr/>
            <p:nvPr/>
          </p:nvGrpSpPr>
          <p:grpSpPr>
            <a:xfrm>
              <a:off x="4946295" y="1281682"/>
              <a:ext cx="717066" cy="71706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4" name="同心圆 7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5" name="TextBox 84"/>
            <p:cNvSpPr txBox="1"/>
            <p:nvPr/>
          </p:nvSpPr>
          <p:spPr>
            <a:xfrm>
              <a:off x="5098681" y="1409382"/>
              <a:ext cx="4219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Watford DB" pitchFamily="2" charset="0"/>
                  <a:ea typeface="造字工房劲黑（非商用）常规体" pitchFamily="50" charset="-122"/>
                </a:rPr>
                <a:t>A</a:t>
              </a:r>
              <a:endParaRPr lang="zh-CN" altLang="en-US" sz="24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826599" y="2124550"/>
            <a:ext cx="727851" cy="727851"/>
            <a:chOff x="4940903" y="2124550"/>
            <a:chExt cx="727851" cy="727851"/>
          </a:xfrm>
        </p:grpSpPr>
        <p:sp>
          <p:nvSpPr>
            <p:cNvPr id="72" name="椭圆 71"/>
            <p:cNvSpPr/>
            <p:nvPr/>
          </p:nvSpPr>
          <p:spPr>
            <a:xfrm>
              <a:off x="4940903" y="2124550"/>
              <a:ext cx="727851" cy="727851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098682" y="2257642"/>
              <a:ext cx="4122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B</a:t>
              </a:r>
              <a:endParaRPr lang="zh-CN" altLang="en-US" sz="24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87" name="TextBox 86"/>
          <p:cNvSpPr txBox="1"/>
          <p:nvPr/>
        </p:nvSpPr>
        <p:spPr>
          <a:xfrm>
            <a:off x="5916449" y="1336841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5916449" y="1496158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89" name="直接连接符 88"/>
          <p:cNvCxnSpPr/>
          <p:nvPr/>
        </p:nvCxnSpPr>
        <p:spPr>
          <a:xfrm flipV="1">
            <a:off x="5787828" y="1346831"/>
            <a:ext cx="0" cy="57651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5916449" y="219591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5916449" y="2355227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 flipV="1">
            <a:off x="5787828" y="2205900"/>
            <a:ext cx="0" cy="57651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5916449" y="303876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5916449" y="3198077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96" name="直接连接符 95"/>
          <p:cNvCxnSpPr/>
          <p:nvPr/>
        </p:nvCxnSpPr>
        <p:spPr>
          <a:xfrm flipV="1">
            <a:off x="5787828" y="3048750"/>
            <a:ext cx="0" cy="57651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/>
          <p:cNvSpPr txBox="1"/>
          <p:nvPr/>
        </p:nvSpPr>
        <p:spPr>
          <a:xfrm>
            <a:off x="5916449" y="3880745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5916449" y="4040062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99" name="直接连接符 98"/>
          <p:cNvCxnSpPr/>
          <p:nvPr/>
        </p:nvCxnSpPr>
        <p:spPr>
          <a:xfrm flipV="1">
            <a:off x="5787828" y="3890735"/>
            <a:ext cx="0" cy="57651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 p14:presetBounceEnd="44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 p14:presetBounceEnd="44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 p14:presetBounceEnd="44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2.83951E-6 L -0.20416 0.40494 " pathEditMode="relative" rAng="0" ptsTypes="AA">
                                          <p:cBhvr>
                                            <p:cTn id="51" dur="500" spd="-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208" y="2024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1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35" presetClass="path" presetSubtype="0" accel="50000" decel="5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-4.72222E-6 -1.97531E-6 L -0.2875 -0.14815 " pathEditMode="relative" rAng="0" ptsTypes="AA">
                                          <p:cBhvr>
                                            <p:cTn id="60" dur="500" spd="-100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375" y="-740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1" presetID="1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35" presetClass="path" presetSubtype="0" accel="50000" decel="5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Motion origin="layout" path="M -4.72222E-6 4.5679E-6 L -0.28611 -0.09136 " pathEditMode="relative" rAng="0" ptsTypes="AA">
                                          <p:cBhvr>
                                            <p:cTn id="69" dur="500" spd="-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306" y="-456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0" presetID="1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35" presetClass="path" presetSubtype="0" accel="50000" decel="5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Motion origin="layout" path="M -4.72222E-6 -4.32099E-6 L -0.35138 -0.4395 " pathEditMode="relative" rAng="0" ptsTypes="AA">
                                          <p:cBhvr>
                                            <p:cTn id="78" dur="5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7569" y="-2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9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2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6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4" dur="5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8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2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6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500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0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4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12" presetClass="entr" presetSubtype="8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8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1" dur="50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2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5" dur="500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6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2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0" dur="20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87" grpId="0"/>
          <p:bldP spid="88" grpId="0"/>
          <p:bldP spid="90" grpId="0"/>
          <p:bldP spid="91" grpId="0"/>
          <p:bldP spid="93" grpId="0"/>
          <p:bldP spid="95" grpId="0"/>
          <p:bldP spid="97" grpId="0"/>
          <p:bldP spid="98" grpId="0"/>
          <p:bldP spid="10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2.83951E-6 L -0.20416 0.40494 " pathEditMode="relative" rAng="0" ptsTypes="AA">
                                          <p:cBhvr>
                                            <p:cTn id="51" dur="500" spd="-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208" y="2024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1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35" presetClass="path" presetSubtype="0" accel="50000" decel="5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-4.72222E-6 -1.97531E-6 L -0.2875 -0.14815 " pathEditMode="relative" rAng="0" ptsTypes="AA">
                                          <p:cBhvr>
                                            <p:cTn id="60" dur="500" spd="-100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375" y="-740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1" presetID="1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35" presetClass="path" presetSubtype="0" accel="50000" decel="5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Motion origin="layout" path="M -4.72222E-6 4.5679E-6 L -0.28611 -0.09136 " pathEditMode="relative" rAng="0" ptsTypes="AA">
                                          <p:cBhvr>
                                            <p:cTn id="69" dur="500" spd="-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306" y="-456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0" presetID="1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35" presetClass="path" presetSubtype="0" accel="50000" decel="5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Motion origin="layout" path="M -4.72222E-6 -4.32099E-6 L -0.35138 -0.4395 " pathEditMode="relative" rAng="0" ptsTypes="AA">
                                          <p:cBhvr>
                                            <p:cTn id="78" dur="5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7569" y="-2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9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2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6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4" dur="5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8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2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6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500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0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4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12" presetClass="entr" presetSubtype="8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8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1" dur="50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2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5" dur="500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6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2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0" dur="20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87" grpId="0"/>
          <p:bldP spid="88" grpId="0"/>
          <p:bldP spid="90" grpId="0"/>
          <p:bldP spid="91" grpId="0"/>
          <p:bldP spid="93" grpId="0"/>
          <p:bldP spid="95" grpId="0"/>
          <p:bldP spid="97" grpId="0"/>
          <p:bldP spid="98" grpId="0"/>
          <p:bldP spid="100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实验数据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698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DATA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圆角矩形 75"/>
          <p:cNvSpPr/>
          <p:nvPr/>
        </p:nvSpPr>
        <p:spPr>
          <a:xfrm rot="5400000">
            <a:off x="2044393" y="2982310"/>
            <a:ext cx="2093533" cy="116108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4445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7" name="组合 56"/>
          <p:cNvGrpSpPr/>
          <p:nvPr/>
        </p:nvGrpSpPr>
        <p:grpSpPr>
          <a:xfrm>
            <a:off x="2658150" y="3654323"/>
            <a:ext cx="886646" cy="8866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8" name="同心圆 5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1032223" y="1943488"/>
            <a:ext cx="1161081" cy="2666129"/>
            <a:chOff x="4013612" y="985436"/>
            <a:chExt cx="1443428" cy="3314468"/>
          </a:xfrm>
        </p:grpSpPr>
        <p:sp>
          <p:nvSpPr>
            <p:cNvPr id="105" name="圆角矩形 104"/>
            <p:cNvSpPr/>
            <p:nvPr/>
          </p:nvSpPr>
          <p:spPr>
            <a:xfrm rot="5400000">
              <a:off x="3078092" y="1920956"/>
              <a:ext cx="3314468" cy="1443428"/>
            </a:xfrm>
            <a:prstGeom prst="roundRect">
              <a:avLst>
                <a:gd name="adj" fmla="val 50000"/>
              </a:avLst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  <a:effectLst>
              <a:outerShdw blurRad="4445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圆角矩形 105"/>
            <p:cNvSpPr/>
            <p:nvPr/>
          </p:nvSpPr>
          <p:spPr>
            <a:xfrm rot="5400000">
              <a:off x="3109761" y="1976006"/>
              <a:ext cx="3251129" cy="1352701"/>
            </a:xfrm>
            <a:prstGeom prst="roundRect">
              <a:avLst>
                <a:gd name="adj" fmla="val 50000"/>
              </a:avLst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7" name="椭圆 106"/>
          <p:cNvSpPr/>
          <p:nvPr/>
        </p:nvSpPr>
        <p:spPr>
          <a:xfrm>
            <a:off x="1170705" y="3647656"/>
            <a:ext cx="899981" cy="899981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 rot="5400000">
            <a:off x="4760286" y="2741411"/>
            <a:ext cx="2575331" cy="116108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4445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9" name="组合 108"/>
          <p:cNvGrpSpPr/>
          <p:nvPr/>
        </p:nvGrpSpPr>
        <p:grpSpPr>
          <a:xfrm>
            <a:off x="5619703" y="3654323"/>
            <a:ext cx="886646" cy="8866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0" name="同心圆 10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1" name="椭圆 11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3989015" y="1943488"/>
            <a:ext cx="1161081" cy="2666129"/>
            <a:chOff x="4013612" y="985436"/>
            <a:chExt cx="1443428" cy="3314468"/>
          </a:xfrm>
        </p:grpSpPr>
        <p:sp>
          <p:nvSpPr>
            <p:cNvPr id="113" name="圆角矩形 112"/>
            <p:cNvSpPr/>
            <p:nvPr/>
          </p:nvSpPr>
          <p:spPr>
            <a:xfrm rot="5400000">
              <a:off x="3078092" y="1920956"/>
              <a:ext cx="3314468" cy="1443428"/>
            </a:xfrm>
            <a:prstGeom prst="roundRect">
              <a:avLst>
                <a:gd name="adj" fmla="val 50000"/>
              </a:avLst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  <a:effectLst>
              <a:outerShdw blurRad="4445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圆角矩形 113"/>
            <p:cNvSpPr/>
            <p:nvPr/>
          </p:nvSpPr>
          <p:spPr>
            <a:xfrm rot="5400000">
              <a:off x="3109761" y="1976006"/>
              <a:ext cx="3251129" cy="1352701"/>
            </a:xfrm>
            <a:prstGeom prst="roundRect">
              <a:avLst>
                <a:gd name="adj" fmla="val 50000"/>
              </a:avLst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5" name="椭圆 114"/>
          <p:cNvSpPr/>
          <p:nvPr/>
        </p:nvSpPr>
        <p:spPr>
          <a:xfrm>
            <a:off x="4132259" y="3647656"/>
            <a:ext cx="899981" cy="899981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0" name="组合 119"/>
          <p:cNvGrpSpPr/>
          <p:nvPr/>
        </p:nvGrpSpPr>
        <p:grpSpPr>
          <a:xfrm>
            <a:off x="6945807" y="1370413"/>
            <a:ext cx="1161081" cy="3239204"/>
            <a:chOff x="4013613" y="985437"/>
            <a:chExt cx="1443428" cy="3314468"/>
          </a:xfrm>
        </p:grpSpPr>
        <p:sp>
          <p:nvSpPr>
            <p:cNvPr id="121" name="圆角矩形 120"/>
            <p:cNvSpPr/>
            <p:nvPr/>
          </p:nvSpPr>
          <p:spPr>
            <a:xfrm rot="5400000">
              <a:off x="3078093" y="1920957"/>
              <a:ext cx="3314468" cy="1443428"/>
            </a:xfrm>
            <a:prstGeom prst="roundRect">
              <a:avLst>
                <a:gd name="adj" fmla="val 46172"/>
              </a:avLst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  <a:effectLst>
              <a:outerShdw blurRad="4445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圆角矩形 121"/>
            <p:cNvSpPr/>
            <p:nvPr/>
          </p:nvSpPr>
          <p:spPr>
            <a:xfrm rot="5400000">
              <a:off x="3109760" y="1976006"/>
              <a:ext cx="3251129" cy="1352701"/>
            </a:xfrm>
            <a:prstGeom prst="roundRect">
              <a:avLst>
                <a:gd name="adj" fmla="val 48249"/>
              </a:avLst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3" name="椭圆 122"/>
          <p:cNvSpPr/>
          <p:nvPr/>
        </p:nvSpPr>
        <p:spPr>
          <a:xfrm>
            <a:off x="7093813" y="3647656"/>
            <a:ext cx="899981" cy="899981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TextBox 123"/>
          <p:cNvSpPr txBox="1"/>
          <p:nvPr/>
        </p:nvSpPr>
        <p:spPr>
          <a:xfrm>
            <a:off x="4177330" y="2352853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Watford DB" pitchFamily="2" charset="0"/>
                <a:ea typeface="造字工房劲黑（非商用）常规体" pitchFamily="50" charset="-122"/>
              </a:rPr>
              <a:t>25%</a:t>
            </a:r>
            <a:endParaRPr lang="zh-CN" altLang="en-US" dirty="0">
              <a:latin typeface="Watford DB" pitchFamily="2" charset="0"/>
              <a:ea typeface="造字工房劲黑（非商用）常规体" pitchFamily="50" charset="-122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1186276" y="2352853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Watford DB" pitchFamily="2" charset="0"/>
                <a:ea typeface="造字工房劲黑（非商用）常规体" pitchFamily="50" charset="-122"/>
              </a:rPr>
              <a:t>25%</a:t>
            </a:r>
            <a:endParaRPr lang="zh-CN" altLang="en-US" dirty="0">
              <a:latin typeface="Watford DB" pitchFamily="2" charset="0"/>
              <a:ea typeface="造字工房劲黑（非商用）常规体" pitchFamily="50" charset="-122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7138884" y="1801686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Watford DB" pitchFamily="2" charset="0"/>
                <a:ea typeface="造字工房劲黑（非商用）常规体" pitchFamily="50" charset="-122"/>
              </a:rPr>
              <a:t>45%</a:t>
            </a:r>
            <a:endParaRPr lang="zh-CN" altLang="en-US" dirty="0">
              <a:latin typeface="Watford DB" pitchFamily="2" charset="0"/>
              <a:ea typeface="造字工房劲黑（非商用）常规体" pitchFamily="50" charset="-122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2658150" y="2862501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rPr>
              <a:t>15%</a:t>
            </a:r>
            <a:endParaRPr lang="zh-CN" altLang="en-US" dirty="0">
              <a:solidFill>
                <a:schemeClr val="bg1"/>
              </a:solidFill>
              <a:latin typeface="Watford DB" pitchFamily="2" charset="0"/>
              <a:ea typeface="造字工房劲黑（非商用）常规体" pitchFamily="50" charset="-122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5639054" y="2352853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rPr>
              <a:t>25%</a:t>
            </a:r>
            <a:endParaRPr lang="zh-CN" altLang="en-US" dirty="0">
              <a:solidFill>
                <a:schemeClr val="bg1"/>
              </a:solidFill>
              <a:latin typeface="Watford DB" pitchFamily="2" charset="0"/>
              <a:ea typeface="造字工房劲黑（非商用）常规体" pitchFamily="50" charset="-122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1165437" y="90755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1165437" y="1066875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134" name="直接连接符 133"/>
          <p:cNvCxnSpPr/>
          <p:nvPr/>
        </p:nvCxnSpPr>
        <p:spPr>
          <a:xfrm flipV="1">
            <a:off x="1036816" y="917548"/>
            <a:ext cx="0" cy="57651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2" dur="5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6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8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0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1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fill="hold" nodeType="withEffect" p14:presetBounceEnd="44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4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5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4" fill="hold" grpId="0" nodeType="withEffect" p14:presetBounceEnd="44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8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9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4" fill="hold" nodeType="withEffect" p14:presetBounceEnd="44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2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3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4" fill="hold" grpId="0" nodeType="withEffect" p14:presetBounceEnd="44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6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7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0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4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6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9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4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2" dur="5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6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0" dur="500"/>
                                            <p:tgtEl>
                                              <p:spTgt spid="1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1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4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8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1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92" dur="5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20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76" grpId="0" animBg="1"/>
          <p:bldP spid="107" grpId="0" animBg="1"/>
          <p:bldP spid="108" grpId="0" animBg="1"/>
          <p:bldP spid="115" grpId="0" animBg="1"/>
          <p:bldP spid="123" grpId="0" animBg="1"/>
          <p:bldP spid="124" grpId="0"/>
          <p:bldP spid="125" grpId="0"/>
          <p:bldP spid="126" grpId="0"/>
          <p:bldP spid="128" grpId="0"/>
          <p:bldP spid="129" grpId="0"/>
          <p:bldP spid="132" grpId="0"/>
          <p:bldP spid="133" grpId="0"/>
          <p:bldP spid="1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2" dur="5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6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8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4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0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4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6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9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4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2" dur="5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6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0" dur="500"/>
                                            <p:tgtEl>
                                              <p:spTgt spid="1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1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4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8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1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92" dur="5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20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76" grpId="0" animBg="1"/>
          <p:bldP spid="107" grpId="0" animBg="1"/>
          <p:bldP spid="108" grpId="0" animBg="1"/>
          <p:bldP spid="115" grpId="0" animBg="1"/>
          <p:bldP spid="123" grpId="0" animBg="1"/>
          <p:bldP spid="124" grpId="0"/>
          <p:bldP spid="125" grpId="0"/>
          <p:bldP spid="126" grpId="0"/>
          <p:bldP spid="128" grpId="0"/>
          <p:bldP spid="129" grpId="0"/>
          <p:bldP spid="132" grpId="0"/>
          <p:bldP spid="133" grpId="0"/>
          <p:bldP spid="135" grpId="0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实验数据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698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DATA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任意多边形 2"/>
          <p:cNvSpPr/>
          <p:nvPr/>
        </p:nvSpPr>
        <p:spPr>
          <a:xfrm>
            <a:off x="1071563" y="1685446"/>
            <a:ext cx="6800850" cy="2115029"/>
          </a:xfrm>
          <a:custGeom>
            <a:avLst/>
            <a:gdLst>
              <a:gd name="connsiteX0" fmla="*/ 0 w 6800850"/>
              <a:gd name="connsiteY0" fmla="*/ 2115029 h 2115029"/>
              <a:gd name="connsiteX1" fmla="*/ 971550 w 6800850"/>
              <a:gd name="connsiteY1" fmla="*/ 914879 h 2115029"/>
              <a:gd name="connsiteX2" fmla="*/ 1943100 w 6800850"/>
              <a:gd name="connsiteY2" fmla="*/ 1600679 h 2115029"/>
              <a:gd name="connsiteX3" fmla="*/ 2857500 w 6800850"/>
              <a:gd name="connsiteY3" fmla="*/ 479 h 2115029"/>
              <a:gd name="connsiteX4" fmla="*/ 3857625 w 6800850"/>
              <a:gd name="connsiteY4" fmla="*/ 1786417 h 2115029"/>
              <a:gd name="connsiteX5" fmla="*/ 4800600 w 6800850"/>
              <a:gd name="connsiteY5" fmla="*/ 829154 h 2115029"/>
              <a:gd name="connsiteX6" fmla="*/ 5786437 w 6800850"/>
              <a:gd name="connsiteY6" fmla="*/ 1157767 h 2115029"/>
              <a:gd name="connsiteX7" fmla="*/ 6800850 w 6800850"/>
              <a:gd name="connsiteY7" fmla="*/ 479 h 2115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00850" h="2115029">
                <a:moveTo>
                  <a:pt x="0" y="2115029"/>
                </a:moveTo>
                <a:cubicBezTo>
                  <a:pt x="323850" y="1557816"/>
                  <a:pt x="647700" y="1000604"/>
                  <a:pt x="971550" y="914879"/>
                </a:cubicBezTo>
                <a:cubicBezTo>
                  <a:pt x="1295400" y="829154"/>
                  <a:pt x="1628775" y="1753079"/>
                  <a:pt x="1943100" y="1600679"/>
                </a:cubicBezTo>
                <a:cubicBezTo>
                  <a:pt x="2257425" y="1448279"/>
                  <a:pt x="2538413" y="-30477"/>
                  <a:pt x="2857500" y="479"/>
                </a:cubicBezTo>
                <a:cubicBezTo>
                  <a:pt x="3176587" y="31435"/>
                  <a:pt x="3533775" y="1648305"/>
                  <a:pt x="3857625" y="1786417"/>
                </a:cubicBezTo>
                <a:cubicBezTo>
                  <a:pt x="4181475" y="1924529"/>
                  <a:pt x="4479131" y="933929"/>
                  <a:pt x="4800600" y="829154"/>
                </a:cubicBezTo>
                <a:cubicBezTo>
                  <a:pt x="5122069" y="724379"/>
                  <a:pt x="5453062" y="1295879"/>
                  <a:pt x="5786437" y="1157767"/>
                </a:cubicBezTo>
                <a:cubicBezTo>
                  <a:pt x="6119812" y="1019655"/>
                  <a:pt x="6622256" y="205266"/>
                  <a:pt x="6800850" y="479"/>
                </a:cubicBezTo>
              </a:path>
            </a:pathLst>
          </a:cu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1757497" y="2304367"/>
            <a:ext cx="609409" cy="60940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7" name="同心圆 3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椭圆 38"/>
          <p:cNvSpPr/>
          <p:nvPr/>
        </p:nvSpPr>
        <p:spPr>
          <a:xfrm>
            <a:off x="784268" y="3454524"/>
            <a:ext cx="618574" cy="61857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3694790" y="1398971"/>
            <a:ext cx="609409" cy="60940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1" name="同心圆 4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椭圆 42"/>
          <p:cNvSpPr/>
          <p:nvPr/>
        </p:nvSpPr>
        <p:spPr>
          <a:xfrm>
            <a:off x="2721561" y="2936446"/>
            <a:ext cx="618574" cy="61857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4658854" y="3139631"/>
            <a:ext cx="618574" cy="61857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5632083" y="2235155"/>
            <a:ext cx="609409" cy="60940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6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椭圆 47"/>
          <p:cNvSpPr/>
          <p:nvPr/>
        </p:nvSpPr>
        <p:spPr>
          <a:xfrm>
            <a:off x="6596147" y="2533358"/>
            <a:ext cx="618574" cy="61857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7569379" y="1361651"/>
            <a:ext cx="609409" cy="60940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539557" y="4251493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508203" y="186988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535507" y="3758205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421144" y="957855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393505" y="392965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5382790" y="176210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351436" y="3338994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7320086" y="914991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4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1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8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nodeType="withEffect" p14:presetBounceEnd="4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 p14:presetBounceEnd="4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1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nodeType="withEffect" p14:presetBounceEnd="4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12" presetClass="entr" presetSubtype="1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40000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8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4" fill="hold" nodeType="withEffect" p14:presetBounceEnd="4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8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4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12" presetClass="entr" presetSubtype="1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8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4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2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3" grpId="0" animBg="1"/>
          <p:bldP spid="39" grpId="0" animBg="1"/>
          <p:bldP spid="43" grpId="0" animBg="1"/>
          <p:bldP spid="44" grpId="0" animBg="1"/>
          <p:bldP spid="48" grpId="0" animBg="1"/>
          <p:bldP spid="54" grpId="0"/>
          <p:bldP spid="55" grpId="0"/>
          <p:bldP spid="56" grpId="0"/>
          <p:bldP spid="60" grpId="0"/>
          <p:bldP spid="61" grpId="0"/>
          <p:bldP spid="62" grpId="0"/>
          <p:bldP spid="63" grpId="0"/>
          <p:bldP spid="66" grpId="0"/>
          <p:bldP spid="6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4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1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8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1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12" presetClass="entr" presetSubtype="1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8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4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12" presetClass="entr" presetSubtype="1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8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4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2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3" grpId="0" animBg="1"/>
          <p:bldP spid="39" grpId="0" animBg="1"/>
          <p:bldP spid="43" grpId="0" animBg="1"/>
          <p:bldP spid="44" grpId="0" animBg="1"/>
          <p:bldP spid="48" grpId="0" animBg="1"/>
          <p:bldP spid="54" grpId="0"/>
          <p:bldP spid="55" grpId="0"/>
          <p:bldP spid="56" grpId="0"/>
          <p:bldP spid="60" grpId="0"/>
          <p:bldP spid="61" grpId="0"/>
          <p:bldP spid="62" grpId="0"/>
          <p:bldP spid="63" grpId="0"/>
          <p:bldP spid="66" grpId="0"/>
          <p:bldP spid="67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实验数据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698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DATA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 flipV="1">
            <a:off x="2126470" y="1921438"/>
            <a:ext cx="2412192" cy="70117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 flipV="1">
            <a:off x="2832059" y="1921438"/>
            <a:ext cx="1706603" cy="153772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flipV="1">
            <a:off x="3888282" y="1921438"/>
            <a:ext cx="650380" cy="202786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 flipH="1" flipV="1">
            <a:off x="4538662" y="1921438"/>
            <a:ext cx="574541" cy="207557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 flipV="1">
            <a:off x="4538662" y="1921438"/>
            <a:ext cx="1647314" cy="153772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>
            <a:off x="4538662" y="1921438"/>
            <a:ext cx="2437224" cy="75731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2476990" y="3123937"/>
            <a:ext cx="710139" cy="710139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3533213" y="3641944"/>
            <a:ext cx="710139" cy="710139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4750752" y="3641944"/>
            <a:ext cx="710139" cy="710139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5830907" y="3104091"/>
            <a:ext cx="710139" cy="710139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6620817" y="2323681"/>
            <a:ext cx="710139" cy="710139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1771401" y="2241661"/>
            <a:ext cx="710139" cy="710139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5" name="组合 74"/>
          <p:cNvGrpSpPr/>
          <p:nvPr/>
        </p:nvGrpSpPr>
        <p:grpSpPr>
          <a:xfrm>
            <a:off x="3837483" y="1220259"/>
            <a:ext cx="1402358" cy="1402358"/>
            <a:chOff x="3851771" y="1163107"/>
            <a:chExt cx="1402358" cy="1402358"/>
          </a:xfrm>
        </p:grpSpPr>
        <p:grpSp>
          <p:nvGrpSpPr>
            <p:cNvPr id="76" name="组合 75"/>
            <p:cNvGrpSpPr/>
            <p:nvPr/>
          </p:nvGrpSpPr>
          <p:grpSpPr>
            <a:xfrm>
              <a:off x="3851771" y="1163107"/>
              <a:ext cx="1402358" cy="140235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8" name="同心圆 7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椭圆 78"/>
              <p:cNvSpPr/>
              <p:nvPr/>
            </p:nvSpPr>
            <p:spPr>
              <a:xfrm>
                <a:off x="392112" y="760412"/>
                <a:ext cx="3825875" cy="382587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7" name="TextBox 76"/>
            <p:cNvSpPr txBox="1"/>
            <p:nvPr/>
          </p:nvSpPr>
          <p:spPr>
            <a:xfrm>
              <a:off x="4099140" y="1710398"/>
              <a:ext cx="9076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spc="300" dirty="0">
                  <a:solidFill>
                    <a:srgbClr val="C00000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TITLE</a:t>
              </a:r>
              <a:endParaRPr lang="zh-CN" altLang="en-US" sz="1400" spc="3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7488612" y="2405053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6703782" y="322832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632219" y="3890418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08251" y="237647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706349" y="326683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1734678" y="389041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6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9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2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5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8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3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1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9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500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0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0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20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80" grpId="0"/>
          <p:bldP spid="83" grpId="0"/>
          <p:bldP spid="84" grpId="0"/>
          <p:bldP spid="85" grpId="0"/>
          <p:bldP spid="86" grpId="0"/>
          <p:bldP spid="87" grpId="0"/>
          <p:bldP spid="8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6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9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2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5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8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3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1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9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500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0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0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20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80" grpId="0"/>
          <p:bldP spid="83" grpId="0"/>
          <p:bldP spid="84" grpId="0"/>
          <p:bldP spid="85" grpId="0"/>
          <p:bldP spid="86" grpId="0"/>
          <p:bldP spid="87" grpId="0"/>
          <p:bldP spid="88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实验数据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698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DATA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1168280" y="1085351"/>
            <a:ext cx="3171495" cy="3171495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659172" y="2539810"/>
            <a:ext cx="1130909" cy="1130909"/>
            <a:chOff x="659172" y="2539810"/>
            <a:chExt cx="1130909" cy="1130909"/>
          </a:xfrm>
        </p:grpSpPr>
        <p:sp>
          <p:nvSpPr>
            <p:cNvPr id="35" name="椭圆 34"/>
            <p:cNvSpPr/>
            <p:nvPr/>
          </p:nvSpPr>
          <p:spPr>
            <a:xfrm>
              <a:off x="659172" y="2539810"/>
              <a:ext cx="1130909" cy="1130909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08957" y="2627556"/>
              <a:ext cx="58060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C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58454" y="3300716"/>
            <a:ext cx="1583943" cy="1583943"/>
            <a:chOff x="1758454" y="3300716"/>
            <a:chExt cx="1583943" cy="1583943"/>
          </a:xfrm>
        </p:grpSpPr>
        <p:grpSp>
          <p:nvGrpSpPr>
            <p:cNvPr id="36" name="组合 35"/>
            <p:cNvGrpSpPr/>
            <p:nvPr/>
          </p:nvGrpSpPr>
          <p:grpSpPr>
            <a:xfrm>
              <a:off x="1758454" y="3300716"/>
              <a:ext cx="1583943" cy="158394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7" name="同心圆 3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>
              <a:off x="2184500" y="3587733"/>
              <a:ext cx="75212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latin typeface="Watford DB" pitchFamily="2" charset="0"/>
                  <a:ea typeface="造字工房劲黑（非商用）常规体" pitchFamily="50" charset="-122"/>
                </a:rPr>
                <a:t>D</a:t>
              </a:r>
              <a:endParaRPr lang="zh-CN" altLang="en-US" sz="6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39680" y="1458801"/>
            <a:ext cx="813432" cy="813432"/>
            <a:chOff x="939680" y="1458801"/>
            <a:chExt cx="813432" cy="813432"/>
          </a:xfrm>
        </p:grpSpPr>
        <p:grpSp>
          <p:nvGrpSpPr>
            <p:cNvPr id="32" name="组合 31"/>
            <p:cNvGrpSpPr/>
            <p:nvPr/>
          </p:nvGrpSpPr>
          <p:grpSpPr>
            <a:xfrm>
              <a:off x="939680" y="1458801"/>
              <a:ext cx="813432" cy="81343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3" name="同心圆 3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0" name="TextBox 49"/>
            <p:cNvSpPr txBox="1"/>
            <p:nvPr/>
          </p:nvSpPr>
          <p:spPr>
            <a:xfrm>
              <a:off x="1088748" y="1565452"/>
              <a:ext cx="4844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Watford DB" pitchFamily="2" charset="0"/>
                  <a:ea typeface="造字工房劲黑（非商用）常规体" pitchFamily="50" charset="-122"/>
                </a:rPr>
                <a:t>B</a:t>
              </a:r>
              <a:endParaRPr lang="zh-CN" altLang="en-US" sz="32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732409" y="996451"/>
            <a:ext cx="559417" cy="559417"/>
            <a:chOff x="1732409" y="996451"/>
            <a:chExt cx="559417" cy="559417"/>
          </a:xfrm>
        </p:grpSpPr>
        <p:sp>
          <p:nvSpPr>
            <p:cNvPr id="31" name="椭圆 30"/>
            <p:cNvSpPr/>
            <p:nvPr/>
          </p:nvSpPr>
          <p:spPr>
            <a:xfrm>
              <a:off x="1732409" y="996451"/>
              <a:ext cx="559417" cy="55941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08937" y="1049342"/>
              <a:ext cx="383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A</a:t>
              </a:r>
              <a:endParaRPr lang="zh-CN" altLang="en-US" sz="20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273321" y="1746824"/>
            <a:ext cx="2209109" cy="2209109"/>
            <a:chOff x="3273321" y="1746824"/>
            <a:chExt cx="2209109" cy="2209109"/>
          </a:xfrm>
        </p:grpSpPr>
        <p:sp>
          <p:nvSpPr>
            <p:cNvPr id="39" name="椭圆 38"/>
            <p:cNvSpPr/>
            <p:nvPr/>
          </p:nvSpPr>
          <p:spPr>
            <a:xfrm>
              <a:off x="3273321" y="1746824"/>
              <a:ext cx="2209109" cy="2209109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949886" y="1997410"/>
              <a:ext cx="914033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E</a:t>
              </a:r>
              <a:endParaRPr lang="zh-CN" altLang="en-US" sz="96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2000656" y="2271917"/>
            <a:ext cx="12650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TITLE</a:t>
            </a:r>
            <a:endParaRPr lang="zh-CN" altLang="en-US" sz="3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5817337" y="1165837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817337" y="1325154"/>
            <a:ext cx="2646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 flipV="1">
            <a:off x="5688716" y="1175827"/>
            <a:ext cx="0" cy="409069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5817337" y="189428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5817337" y="2053597"/>
            <a:ext cx="2646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81" name="直接连接符 80"/>
          <p:cNvCxnSpPr/>
          <p:nvPr/>
        </p:nvCxnSpPr>
        <p:spPr>
          <a:xfrm flipV="1">
            <a:off x="5688716" y="1904270"/>
            <a:ext cx="0" cy="42632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5817337" y="262101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5817337" y="2780335"/>
            <a:ext cx="2646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89" name="直接连接符 88"/>
          <p:cNvCxnSpPr/>
          <p:nvPr/>
        </p:nvCxnSpPr>
        <p:spPr>
          <a:xfrm flipV="1">
            <a:off x="5688716" y="2631008"/>
            <a:ext cx="0" cy="42632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5817337" y="3390433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5817337" y="3549750"/>
            <a:ext cx="2646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 flipV="1">
            <a:off x="5688716" y="3400423"/>
            <a:ext cx="0" cy="42632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5817337" y="411524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5817337" y="4274565"/>
            <a:ext cx="2646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96" name="直接连接符 95"/>
          <p:cNvCxnSpPr/>
          <p:nvPr/>
        </p:nvCxnSpPr>
        <p:spPr>
          <a:xfrm flipV="1">
            <a:off x="5688716" y="4125238"/>
            <a:ext cx="0" cy="42632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299"/>
                                </p:stCondLst>
                                <p:childTnLst>
                                  <p:par>
                                    <p:cTn id="31" presetID="34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32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33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4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5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36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6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4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8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8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2" dur="5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6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0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2" presetClass="entr" presetSubtype="8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4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8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1" dur="500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2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2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20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9" grpId="0" animBg="1"/>
          <p:bldP spid="15" grpId="0"/>
          <p:bldP spid="15" grpId="1"/>
          <p:bldP spid="60" grpId="0"/>
          <p:bldP spid="61" grpId="0"/>
          <p:bldP spid="63" grpId="0"/>
          <p:bldP spid="66" grpId="0"/>
          <p:bldP spid="82" grpId="0"/>
          <p:bldP spid="88" grpId="0"/>
          <p:bldP spid="90" grpId="0"/>
          <p:bldP spid="91" grpId="0"/>
          <p:bldP spid="93" grpId="0"/>
          <p:bldP spid="95" grpId="0"/>
          <p:bldP spid="9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299"/>
                                </p:stCondLst>
                                <p:childTnLst>
                                  <p:par>
                                    <p:cTn id="31" presetID="34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32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33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4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5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36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6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4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8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8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2" dur="5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6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0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2" presetClass="entr" presetSubtype="8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4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8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1" dur="500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2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2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20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9" grpId="0" animBg="1"/>
          <p:bldP spid="15" grpId="0"/>
          <p:bldP spid="15" grpId="1"/>
          <p:bldP spid="60" grpId="0"/>
          <p:bldP spid="61" grpId="0"/>
          <p:bldP spid="63" grpId="0"/>
          <p:bldP spid="66" grpId="0"/>
          <p:bldP spid="82" grpId="0"/>
          <p:bldP spid="88" grpId="0"/>
          <p:bldP spid="90" grpId="0"/>
          <p:bldP spid="91" grpId="0"/>
          <p:bldP spid="93" grpId="0"/>
          <p:bldP spid="95" grpId="0"/>
          <p:bldP spid="97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5" name="直接连接符 94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3539384" y="1180443"/>
            <a:ext cx="2071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RESEARCH MENTALITY </a:t>
            </a:r>
          </a:p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AND THE PROCESS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105" name="椭圆 10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TextBox 105"/>
          <p:cNvSpPr txBox="1"/>
          <p:nvPr/>
        </p:nvSpPr>
        <p:spPr>
          <a:xfrm>
            <a:off x="908957" y="206330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主目录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2160085" y="267886"/>
            <a:ext cx="11833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CONTENTS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108" name="直接连接符 107"/>
          <p:cNvCxnSpPr/>
          <p:nvPr/>
        </p:nvCxnSpPr>
        <p:spPr>
          <a:xfrm>
            <a:off x="2026111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任意多边形 34"/>
          <p:cNvSpPr/>
          <p:nvPr/>
        </p:nvSpPr>
        <p:spPr>
          <a:xfrm>
            <a:off x="1741714" y="2220686"/>
            <a:ext cx="5660572" cy="1204692"/>
          </a:xfrm>
          <a:custGeom>
            <a:avLst/>
            <a:gdLst>
              <a:gd name="connsiteX0" fmla="*/ 0 w 5660572"/>
              <a:gd name="connsiteY0" fmla="*/ 14514 h 1204692"/>
              <a:gd name="connsiteX1" fmla="*/ 1407886 w 5660572"/>
              <a:gd name="connsiteY1" fmla="*/ 1204685 h 1204692"/>
              <a:gd name="connsiteX2" fmla="*/ 2815772 w 5660572"/>
              <a:gd name="connsiteY2" fmla="*/ 0 h 1204692"/>
              <a:gd name="connsiteX3" fmla="*/ 4267200 w 5660572"/>
              <a:gd name="connsiteY3" fmla="*/ 1204685 h 1204692"/>
              <a:gd name="connsiteX4" fmla="*/ 5660572 w 5660572"/>
              <a:gd name="connsiteY4" fmla="*/ 0 h 1204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60572" h="1204692">
                <a:moveTo>
                  <a:pt x="0" y="14514"/>
                </a:moveTo>
                <a:cubicBezTo>
                  <a:pt x="469295" y="610809"/>
                  <a:pt x="938591" y="1207104"/>
                  <a:pt x="1407886" y="1204685"/>
                </a:cubicBezTo>
                <a:cubicBezTo>
                  <a:pt x="1877181" y="1202266"/>
                  <a:pt x="2339220" y="0"/>
                  <a:pt x="2815772" y="0"/>
                </a:cubicBezTo>
                <a:cubicBezTo>
                  <a:pt x="3292324" y="0"/>
                  <a:pt x="3793067" y="1204685"/>
                  <a:pt x="4267200" y="1204685"/>
                </a:cubicBezTo>
                <a:cubicBezTo>
                  <a:pt x="4741333" y="1204685"/>
                  <a:pt x="5411410" y="152400"/>
                  <a:pt x="5660572" y="0"/>
                </a:cubicBezTo>
              </a:path>
            </a:pathLst>
          </a:cu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180871" y="1661152"/>
            <a:ext cx="1139038" cy="1139038"/>
            <a:chOff x="1180871" y="1661152"/>
            <a:chExt cx="1139038" cy="1139038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18087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2" name="同心圆 11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4" name="TextBox 133"/>
            <p:cNvSpPr txBox="1"/>
            <p:nvPr/>
          </p:nvSpPr>
          <p:spPr>
            <a:xfrm>
              <a:off x="145928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latin typeface="Watford DB" pitchFamily="2" charset="0"/>
                  <a:ea typeface="造字工房劲黑（非商用）常规体" pitchFamily="50" charset="-122"/>
                </a:rPr>
                <a:t>1</a:t>
              </a:r>
              <a:endParaRPr lang="zh-CN" altLang="en-US" sz="4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591676" y="2836786"/>
            <a:ext cx="1139038" cy="1139038"/>
            <a:chOff x="2591676" y="2836786"/>
            <a:chExt cx="1139038" cy="1139038"/>
          </a:xfrm>
        </p:grpSpPr>
        <p:grpSp>
          <p:nvGrpSpPr>
            <p:cNvPr id="120" name="组合 119"/>
            <p:cNvGrpSpPr/>
            <p:nvPr/>
          </p:nvGrpSpPr>
          <p:grpSpPr>
            <a:xfrm>
              <a:off x="259167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22" name="同心圆 12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TextBox 134"/>
            <p:cNvSpPr txBox="1"/>
            <p:nvPr/>
          </p:nvSpPr>
          <p:spPr>
            <a:xfrm>
              <a:off x="2870089" y="3052362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latin typeface="Watford DB" pitchFamily="2" charset="0"/>
                  <a:ea typeface="造字工房劲黑（非商用）常规体" pitchFamily="50" charset="-122"/>
                </a:rPr>
                <a:t>2</a:t>
              </a:r>
              <a:endParaRPr lang="zh-CN" altLang="en-US" sz="4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002481" y="1661152"/>
            <a:ext cx="1139038" cy="1139038"/>
            <a:chOff x="4002481" y="1661152"/>
            <a:chExt cx="1139038" cy="1139038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00248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32" name="同心圆 13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6" name="TextBox 135"/>
            <p:cNvSpPr txBox="1"/>
            <p:nvPr/>
          </p:nvSpPr>
          <p:spPr>
            <a:xfrm>
              <a:off x="428089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latin typeface="Watford DB" pitchFamily="2" charset="0"/>
                  <a:ea typeface="造字工房劲黑（非商用）常规体" pitchFamily="50" charset="-122"/>
                </a:rPr>
                <a:t>3</a:t>
              </a:r>
              <a:endParaRPr lang="zh-CN" altLang="en-US" sz="4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413286" y="2836786"/>
            <a:ext cx="1139038" cy="1139038"/>
            <a:chOff x="5413286" y="2836786"/>
            <a:chExt cx="1139038" cy="1139038"/>
          </a:xfrm>
        </p:grpSpPr>
        <p:grpSp>
          <p:nvGrpSpPr>
            <p:cNvPr id="115" name="组合 114"/>
            <p:cNvGrpSpPr/>
            <p:nvPr/>
          </p:nvGrpSpPr>
          <p:grpSpPr>
            <a:xfrm>
              <a:off x="541328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7" name="同心圆 11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7" name="TextBox 136"/>
            <p:cNvSpPr txBox="1"/>
            <p:nvPr/>
          </p:nvSpPr>
          <p:spPr>
            <a:xfrm>
              <a:off x="5691699" y="3052362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latin typeface="Watford DB" pitchFamily="2" charset="0"/>
                  <a:ea typeface="造字工房劲黑（非商用）常规体" pitchFamily="50" charset="-122"/>
                </a:rPr>
                <a:t>4</a:t>
              </a:r>
              <a:endParaRPr lang="zh-CN" altLang="en-US" sz="4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824091" y="1661152"/>
            <a:ext cx="1139038" cy="1139038"/>
            <a:chOff x="6824091" y="1661152"/>
            <a:chExt cx="1139038" cy="1139038"/>
          </a:xfrm>
        </p:grpSpPr>
        <p:grpSp>
          <p:nvGrpSpPr>
            <p:cNvPr id="125" name="组合 124"/>
            <p:cNvGrpSpPr/>
            <p:nvPr/>
          </p:nvGrpSpPr>
          <p:grpSpPr>
            <a:xfrm>
              <a:off x="682409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27" name="同心圆 12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2" name="TextBox 141"/>
            <p:cNvSpPr txBox="1"/>
            <p:nvPr/>
          </p:nvSpPr>
          <p:spPr>
            <a:xfrm>
              <a:off x="710250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latin typeface="Watford DB" pitchFamily="2" charset="0"/>
                  <a:ea typeface="造字工房劲黑（非商用）常规体" pitchFamily="50" charset="-122"/>
                </a:rPr>
                <a:t>5</a:t>
              </a:r>
              <a:endParaRPr lang="zh-CN" altLang="en-US" sz="4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144" name="TextBox 143"/>
          <p:cNvSpPr txBox="1"/>
          <p:nvPr/>
        </p:nvSpPr>
        <p:spPr>
          <a:xfrm>
            <a:off x="798782" y="88044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课题背景及内容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1978481" y="4128385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课题现状及发展情况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3662754" y="88044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研究思路及过程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5219304" y="412807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实验数据结果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6493362" y="88044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解决方案及总结</a:t>
            </a:r>
          </a:p>
        </p:txBody>
      </p:sp>
      <p:sp>
        <p:nvSpPr>
          <p:cNvPr id="149" name="TextBox 148"/>
          <p:cNvSpPr txBox="1"/>
          <p:nvPr/>
        </p:nvSpPr>
        <p:spPr>
          <a:xfrm>
            <a:off x="655132" y="1165930"/>
            <a:ext cx="2148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BACKGROUND OF </a:t>
            </a:r>
          </a:p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SUBJECT AND CONTENT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2094106" y="4445122"/>
            <a:ext cx="20922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PRESENT SITUATION AND </a:t>
            </a:r>
          </a:p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DEVELOPMENT OF SUBJECT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5261799" y="4417978"/>
            <a:ext cx="1574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RESULTS OF </a:t>
            </a:r>
          </a:p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EXPRIMENTAL DATA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152" name="TextBox 151"/>
          <p:cNvSpPr txBox="1"/>
          <p:nvPr/>
        </p:nvSpPr>
        <p:spPr>
          <a:xfrm>
            <a:off x="6771117" y="1171178"/>
            <a:ext cx="12715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SOLUTIONS </a:t>
            </a:r>
          </a:p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AND SUMMARY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3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2" presetClass="entr" presetSubtype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2" presetClass="entr" presetSubtype="4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2" presetClass="entr" presetSubtype="4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/>
      <p:bldP spid="105" grpId="0" animBg="1"/>
      <p:bldP spid="106" grpId="0"/>
      <p:bldP spid="107" grpId="0"/>
      <p:bldP spid="35" grpId="0" animBg="1"/>
      <p:bldP spid="144" grpId="0"/>
      <p:bldP spid="145" grpId="0"/>
      <p:bldP spid="146" grpId="0"/>
      <p:bldP spid="147" grpId="0"/>
      <p:bldP spid="148" grpId="0"/>
      <p:bldP spid="149" grpId="0"/>
      <p:bldP spid="150" grpId="0"/>
      <p:bldP spid="151" grpId="0"/>
      <p:bldP spid="152" grpId="0"/>
      <p:bldP spid="15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实验难点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16573" y="267886"/>
            <a:ext cx="13940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DIFFICULTIES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709404" y="9506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797708" y="3964718"/>
            <a:ext cx="121058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实验难点二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014622" y="3956364"/>
            <a:ext cx="121058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实验难点三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014622" y="2607028"/>
            <a:ext cx="121058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实验难点四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659209" y="2602898"/>
            <a:ext cx="121058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实验难点一</a:t>
            </a:r>
          </a:p>
        </p:txBody>
      </p:sp>
      <p:sp>
        <p:nvSpPr>
          <p:cNvPr id="54" name="椭圆 34"/>
          <p:cNvSpPr/>
          <p:nvPr/>
        </p:nvSpPr>
        <p:spPr>
          <a:xfrm rot="10800000">
            <a:off x="3288725" y="2114564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 rot="5400000">
            <a:off x="3492928" y="3341632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7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8" name="椭圆 34"/>
          <p:cNvSpPr/>
          <p:nvPr/>
        </p:nvSpPr>
        <p:spPr>
          <a:xfrm>
            <a:off x="4720609" y="3176237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9" name="组合 58"/>
          <p:cNvGrpSpPr/>
          <p:nvPr/>
        </p:nvGrpSpPr>
        <p:grpSpPr>
          <a:xfrm rot="16200000">
            <a:off x="4525211" y="1917620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4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5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8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4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5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4" grpId="0"/>
          <p:bldP spid="45" grpId="0"/>
          <p:bldP spid="46" grpId="0"/>
          <p:bldP spid="47" grpId="0"/>
          <p:bldP spid="53" grpId="0"/>
          <p:bldP spid="54" grpId="0" animBg="1"/>
          <p:bldP spid="58" grpId="0" animBg="1"/>
          <p:bldP spid="6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8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4" grpId="0"/>
          <p:bldP spid="45" grpId="0"/>
          <p:bldP spid="46" grpId="0"/>
          <p:bldP spid="47" grpId="0"/>
          <p:bldP spid="53" grpId="0"/>
          <p:bldP spid="54" grpId="0" animBg="1"/>
          <p:bldP spid="58" grpId="0" animBg="1"/>
          <p:bldP spid="67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案例分析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69665" y="267886"/>
            <a:ext cx="10846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ANALYSIS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709404" y="3880762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162957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" name="同心圆 2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772690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0" name="同心圆 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382423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3" name="同心圆 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992157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6" name="同心圆 3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1426867" y="222018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分析内容一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983094" y="222018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分析内容二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628221" y="222018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分析内容三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235247" y="222018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分析内容四</a:t>
            </a:r>
          </a:p>
        </p:txBody>
      </p:sp>
      <p:sp>
        <p:nvSpPr>
          <p:cNvPr id="42" name="椭圆 41"/>
          <p:cNvSpPr/>
          <p:nvPr/>
        </p:nvSpPr>
        <p:spPr>
          <a:xfrm>
            <a:off x="4575050" y="3090427"/>
            <a:ext cx="500908" cy="500908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5717380" y="3314738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552263" y="3315097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255929" y="3433436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6175518" y="3319757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062244" y="3312252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6553278" y="3443659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3850333" y="3346863"/>
            <a:ext cx="250454" cy="25045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6726981" y="331345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4151556" y="3321511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7359742" y="3370647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5900741" y="3130953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2070359" y="3443943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4506355" y="3167050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3206031" y="3258897"/>
            <a:ext cx="322151" cy="322151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5075958" y="3311634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206867" y="3314967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921657" y="3446199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2772349" y="313169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1690644" y="3368030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6193490" y="3174245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7730460" y="3305673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TextBox 7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9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3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8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3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6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3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7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8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1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8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70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17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7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6" dur="20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4" grpId="0"/>
          <p:bldP spid="38" grpId="0"/>
          <p:bldP spid="39" grpId="0"/>
          <p:bldP spid="40" grpId="0"/>
          <p:bldP spid="41" grpId="0"/>
          <p:bldP spid="42" grpId="0" animBg="1"/>
          <p:bldP spid="43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60" grpId="0" animBg="1"/>
          <p:bldP spid="61" grpId="0" animBg="1"/>
          <p:bldP spid="62" grpId="0" animBg="1"/>
          <p:bldP spid="63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7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3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8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3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6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3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7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8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1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8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70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17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7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6" dur="20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4" grpId="0"/>
          <p:bldP spid="38" grpId="0"/>
          <p:bldP spid="39" grpId="0"/>
          <p:bldP spid="40" grpId="0"/>
          <p:bldP spid="41" grpId="0"/>
          <p:bldP spid="42" grpId="0" animBg="1"/>
          <p:bldP spid="43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60" grpId="0" animBg="1"/>
          <p:bldP spid="61" grpId="0" animBg="1"/>
          <p:bldP spid="62" grpId="0" animBg="1"/>
          <p:bldP spid="63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77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问题评估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01611" y="267886"/>
            <a:ext cx="13949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ASSESSMENT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709404" y="7982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3" name="五角星 52"/>
          <p:cNvSpPr/>
          <p:nvPr/>
        </p:nvSpPr>
        <p:spPr>
          <a:xfrm>
            <a:off x="3489325" y="2203450"/>
            <a:ext cx="2165350" cy="2165350"/>
          </a:xfrm>
          <a:prstGeom prst="star5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3962648" y="2819400"/>
            <a:ext cx="1218704" cy="1218704"/>
            <a:chOff x="3962648" y="2819400"/>
            <a:chExt cx="1218704" cy="1218704"/>
          </a:xfrm>
        </p:grpSpPr>
        <p:grpSp>
          <p:nvGrpSpPr>
            <p:cNvPr id="55" name="组合 54"/>
            <p:cNvGrpSpPr/>
            <p:nvPr/>
          </p:nvGrpSpPr>
          <p:grpSpPr>
            <a:xfrm>
              <a:off x="3962648" y="2819400"/>
              <a:ext cx="1218704" cy="12187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7" name="同心圆 5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392113" y="760413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4118190" y="3274864"/>
              <a:ext cx="9076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spc="300" dirty="0">
                  <a:solidFill>
                    <a:srgbClr val="C00000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TITLE</a:t>
              </a:r>
              <a:endParaRPr lang="zh-CN" altLang="en-US" sz="1400" spc="3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59" name="椭圆 58"/>
          <p:cNvSpPr/>
          <p:nvPr/>
        </p:nvSpPr>
        <p:spPr>
          <a:xfrm>
            <a:off x="2986578" y="2683936"/>
            <a:ext cx="710139" cy="710139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216931" y="1686986"/>
            <a:ext cx="710139" cy="710139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5461530" y="2683936"/>
            <a:ext cx="710139" cy="710139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4969936" y="4127004"/>
            <a:ext cx="710139" cy="710139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3476579" y="4114304"/>
            <a:ext cx="710139" cy="710139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2739259" y="194243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评估内容一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6282620" y="283580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评估内容三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5796587" y="425930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评估内容五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1514495" y="291679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评估内容二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1966971" y="433550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评估内容四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800"/>
                            </p:stCondLst>
                            <p:childTnLst>
                              <p:par>
                                <p:cTn id="7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3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47" grpId="0"/>
      <p:bldP spid="53" grpId="0" animBg="1"/>
      <p:bldP spid="59" grpId="0" animBg="1"/>
      <p:bldP spid="64" grpId="0" animBg="1"/>
      <p:bldP spid="65" grpId="0" animBg="1"/>
      <p:bldP spid="77" grpId="0" animBg="1"/>
      <p:bldP spid="78" grpId="0" animBg="1"/>
      <p:bldP spid="79" grpId="0"/>
      <p:bldP spid="80" grpId="0"/>
      <p:bldP spid="81" grpId="0"/>
      <p:bldP spid="82" grpId="0"/>
      <p:bldP spid="83" grpId="0"/>
      <p:bldP spid="8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研究成果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87793" y="267886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ACHIEVEMENTS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709404" y="7982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1191714" y="215790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标题一</a:t>
            </a:r>
          </a:p>
        </p:txBody>
      </p:sp>
      <p:grpSp>
        <p:nvGrpSpPr>
          <p:cNvPr id="173" name="组合 172"/>
          <p:cNvGrpSpPr/>
          <p:nvPr/>
        </p:nvGrpSpPr>
        <p:grpSpPr>
          <a:xfrm>
            <a:off x="2149829" y="2623322"/>
            <a:ext cx="408377" cy="408377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74" name="同心圆 1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5" name="椭圆 17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1090724" y="2587548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77" name="同心圆 17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8" name="椭圆 17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9441" y="2832241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0" name="同心圆 17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1" name="椭圆 18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2404100" y="2584048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83" name="同心圆 18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4" name="椭圆 18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34054" y="2800177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86" name="同心圆 18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7" name="椭圆 186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1756772" y="2827510"/>
            <a:ext cx="291782" cy="29178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9" name="同心圆 18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0" name="椭圆 18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1731988" y="3091261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92" name="同心圆 19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3" name="椭圆 192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4" name="组合 193"/>
          <p:cNvGrpSpPr/>
          <p:nvPr/>
        </p:nvGrpSpPr>
        <p:grpSpPr>
          <a:xfrm>
            <a:off x="1551991" y="2603002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95" name="同心圆 19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6" name="椭圆 19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1890095" y="2610754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98" name="同心圆 19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9" name="椭圆 19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1217976" y="2610215"/>
            <a:ext cx="387220" cy="387220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01" name="同心圆 20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2" name="椭圆 20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3" name="TextBox 202"/>
          <p:cNvSpPr txBox="1"/>
          <p:nvPr/>
        </p:nvSpPr>
        <p:spPr>
          <a:xfrm>
            <a:off x="3033186" y="3062465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标题二</a:t>
            </a:r>
          </a:p>
        </p:txBody>
      </p:sp>
      <p:grpSp>
        <p:nvGrpSpPr>
          <p:cNvPr id="204" name="组合 203"/>
          <p:cNvGrpSpPr/>
          <p:nvPr/>
        </p:nvGrpSpPr>
        <p:grpSpPr>
          <a:xfrm>
            <a:off x="3991301" y="3527883"/>
            <a:ext cx="408377" cy="408377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05" name="同心圆 20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6" name="椭圆 20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2932196" y="3492109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08" name="同心圆 20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9" name="椭圆 20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3310913" y="3736802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1" name="同心圆 2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2" name="椭圆 21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4245572" y="3488609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14" name="同心圆 2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5" name="椭圆 21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598244" y="3732071"/>
            <a:ext cx="291782" cy="29178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7" name="同心圆 21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8" name="椭圆 21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3573460" y="3995822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20" name="同心圆 21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1" name="椭圆 22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731567" y="3515315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23" name="同心圆 22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4" name="椭圆 22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3059448" y="3514776"/>
            <a:ext cx="387220" cy="387220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6" name="同心圆 22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7" name="椭圆 22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8" name="TextBox 227"/>
          <p:cNvSpPr txBox="1"/>
          <p:nvPr/>
        </p:nvSpPr>
        <p:spPr>
          <a:xfrm>
            <a:off x="4848410" y="2134785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标题三</a:t>
            </a:r>
          </a:p>
        </p:txBody>
      </p:sp>
      <p:grpSp>
        <p:nvGrpSpPr>
          <p:cNvPr id="229" name="组合 228"/>
          <p:cNvGrpSpPr/>
          <p:nvPr/>
        </p:nvGrpSpPr>
        <p:grpSpPr>
          <a:xfrm>
            <a:off x="5806525" y="2600203"/>
            <a:ext cx="408377" cy="408377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30" name="同心圆 2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1" name="椭圆 23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2" name="组合 231"/>
          <p:cNvGrpSpPr/>
          <p:nvPr/>
        </p:nvGrpSpPr>
        <p:grpSpPr>
          <a:xfrm>
            <a:off x="4747420" y="2564429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33" name="同心圆 2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4" name="椭圆 23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060796" y="2560929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36" name="同心圆 23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7" name="椭圆 236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5690750" y="2777058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39" name="同心圆 23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0" name="椭圆 239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311868" y="2855191"/>
            <a:ext cx="291782" cy="29178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42" name="同心圆 24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3" name="椭圆 24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5545785" y="2861559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45" name="同心圆 24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6" name="椭圆 245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5208687" y="2579883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48" name="同心圆 24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9" name="椭圆 24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5546791" y="2587635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51" name="同心圆 25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2" name="椭圆 251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3" name="组合 252"/>
          <p:cNvGrpSpPr/>
          <p:nvPr/>
        </p:nvGrpSpPr>
        <p:grpSpPr>
          <a:xfrm>
            <a:off x="4874672" y="2587096"/>
            <a:ext cx="387220" cy="387220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4" name="同心圆 25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5" name="椭圆 25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6" name="TextBox 255"/>
          <p:cNvSpPr txBox="1"/>
          <p:nvPr/>
        </p:nvSpPr>
        <p:spPr>
          <a:xfrm>
            <a:off x="6537510" y="3091261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标题四</a:t>
            </a:r>
          </a:p>
        </p:txBody>
      </p:sp>
      <p:grpSp>
        <p:nvGrpSpPr>
          <p:cNvPr id="257" name="组合 256"/>
          <p:cNvGrpSpPr/>
          <p:nvPr/>
        </p:nvGrpSpPr>
        <p:grpSpPr>
          <a:xfrm>
            <a:off x="6436520" y="3520905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58" name="同心圆 25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9" name="椭圆 25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6815237" y="3765598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61" name="同心圆 26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2" name="椭圆 26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3" name="组合 262"/>
          <p:cNvGrpSpPr/>
          <p:nvPr/>
        </p:nvGrpSpPr>
        <p:grpSpPr>
          <a:xfrm>
            <a:off x="7749896" y="3517405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64" name="同心圆 26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5" name="椭圆 26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6" name="组合 265"/>
          <p:cNvGrpSpPr/>
          <p:nvPr/>
        </p:nvGrpSpPr>
        <p:grpSpPr>
          <a:xfrm>
            <a:off x="7379850" y="3733534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67" name="同心圆 26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8" name="椭圆 26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9" name="组合 268"/>
          <p:cNvGrpSpPr/>
          <p:nvPr/>
        </p:nvGrpSpPr>
        <p:grpSpPr>
          <a:xfrm>
            <a:off x="7102568" y="3760867"/>
            <a:ext cx="291782" cy="29178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70" name="同心圆 2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1" name="椭圆 27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2" name="组合 271"/>
          <p:cNvGrpSpPr/>
          <p:nvPr/>
        </p:nvGrpSpPr>
        <p:grpSpPr>
          <a:xfrm>
            <a:off x="7235891" y="3544111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73" name="同心圆 27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4" name="椭圆 27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6563772" y="3543572"/>
            <a:ext cx="387220" cy="387220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76" name="同心圆 27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7" name="椭圆 27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8" name="组合 277"/>
          <p:cNvGrpSpPr/>
          <p:nvPr/>
        </p:nvGrpSpPr>
        <p:grpSpPr>
          <a:xfrm>
            <a:off x="5136532" y="2906000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79" name="同心圆 27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0" name="椭圆 27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1" name="组合 280"/>
          <p:cNvGrpSpPr/>
          <p:nvPr/>
        </p:nvGrpSpPr>
        <p:grpSpPr>
          <a:xfrm>
            <a:off x="3875526" y="3704738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82" name="同心圆 28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3" name="椭圆 282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4" name="组合 283"/>
          <p:cNvGrpSpPr/>
          <p:nvPr/>
        </p:nvGrpSpPr>
        <p:grpSpPr>
          <a:xfrm>
            <a:off x="3393463" y="3507563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5" name="同心圆 28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6" name="椭圆 28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7" name="组合 286"/>
          <p:cNvGrpSpPr/>
          <p:nvPr/>
        </p:nvGrpSpPr>
        <p:grpSpPr>
          <a:xfrm>
            <a:off x="7495625" y="3556679"/>
            <a:ext cx="408377" cy="408377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8" name="同心圆 28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9" name="椭圆 28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0" name="组合 289"/>
          <p:cNvGrpSpPr/>
          <p:nvPr/>
        </p:nvGrpSpPr>
        <p:grpSpPr>
          <a:xfrm>
            <a:off x="7077784" y="4024618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91" name="同心圆 29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2" name="椭圆 291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3" name="组合 292"/>
          <p:cNvGrpSpPr/>
          <p:nvPr/>
        </p:nvGrpSpPr>
        <p:grpSpPr>
          <a:xfrm>
            <a:off x="6897787" y="3536359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94" name="同心圆 29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5" name="椭圆 29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6" name="TextBox 295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7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2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87" dur="500" spd="-100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89" dur="500" spd="-1000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91" dur="500" spd="-1000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 p14:bounceEnd="36000">
                                          <p:cBhvr>
                                            <p:cTn id="93" dur="500" spd="-1000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95" dur="500" spd="-100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97" dur="500" spd="-1000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99" dur="500" spd="-1000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101" dur="500" spd="-1000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103" dur="500" spd="-1000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105" dur="500" spd="-1000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0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20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1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2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2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5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6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7" dur="500"/>
                                            <p:tgtEl>
                                              <p:spTgt spid="2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2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5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5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500"/>
                                            <p:tgtEl>
                                              <p:spTgt spid="2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500"/>
                                            <p:tgtEl>
                                              <p:spTgt spid="2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5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7" dur="50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0" dur="5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1" dur="5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2" dur="500"/>
                                            <p:tgtEl>
                                              <p:spTgt spid="2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5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7" dur="500"/>
                                            <p:tgtEl>
                                              <p:spTgt spid="2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0" dur="5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5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2" dur="500"/>
                                            <p:tgtEl>
                                              <p:spTgt spid="2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164" dur="500" spd="-1000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166" dur="500" spd="-1000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168" dur="500" spd="-1000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 p14:bounceEnd="36000">
                                          <p:cBhvr>
                                            <p:cTn id="170" dur="500" spd="-1000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172" dur="500" spd="-1000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174" dur="500" spd="-1000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176" dur="500" spd="-1000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178" dur="500" spd="-1000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180" dur="500" spd="-1000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8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182" dur="500" spd="-1000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8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6" dur="500"/>
                                            <p:tgtEl>
                                              <p:spTgt spid="2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7" dur="5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5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19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2" dur="5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3" dur="5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4" dur="500"/>
                                            <p:tgtEl>
                                              <p:spTgt spid="2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7" dur="5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8" dur="5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9" dur="500"/>
                                            <p:tgtEl>
                                              <p:spTgt spid="2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2" dur="5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5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500"/>
                                            <p:tgtEl>
                                              <p:spTgt spid="2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7" dur="5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8" dur="5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9" dur="500"/>
                                            <p:tgtEl>
                                              <p:spTgt spid="2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500"/>
                                            <p:tgtEl>
                                              <p:spTgt spid="2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500"/>
                                            <p:tgtEl>
                                              <p:spTgt spid="2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2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3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4" dur="500"/>
                                            <p:tgtEl>
                                              <p:spTgt spid="2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7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8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9" dur="500"/>
                                            <p:tgtEl>
                                              <p:spTgt spid="2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2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4" dur="5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7" dur="5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5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9" dur="500"/>
                                            <p:tgtEl>
                                              <p:spTgt spid="2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241" dur="500" spd="-1000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243" dur="500" spd="-1000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245" dur="500" spd="-1000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07074E-6 L 0.27986 0.60642 " pathEditMode="relative" rAng="0" ptsTypes="AA" p14:bounceEnd="36000">
                                          <p:cBhvr>
                                            <p:cTn id="247" dur="500" spd="-1000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249" dur="500" spd="-1000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251" dur="500" spd="-1000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253" dur="500" spd="-100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255" dur="500" spd="-100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257" dur="500" spd="-1000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259" dur="500" spd="-100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0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26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3" dur="5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4" dur="500" fill="hold"/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500" fill="hold"/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6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26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9" dur="5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0" dur="5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1" dur="500"/>
                                            <p:tgtEl>
                                              <p:spTgt spid="2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4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5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6" dur="500"/>
                                            <p:tgtEl>
                                              <p:spTgt spid="2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9" dur="5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0" dur="5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1" dur="5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4" dur="5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5" dur="5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6" dur="500"/>
                                            <p:tgtEl>
                                              <p:spTgt spid="2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5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5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1" dur="500"/>
                                            <p:tgtEl>
                                              <p:spTgt spid="2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4" dur="5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5" dur="5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6" dur="500"/>
                                            <p:tgtEl>
                                              <p:spTgt spid="2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9" dur="5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0" dur="5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1" dur="500"/>
                                            <p:tgtEl>
                                              <p:spTgt spid="2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4" dur="5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5" dur="5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6" dur="500"/>
                                            <p:tgtEl>
                                              <p:spTgt spid="2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9" dur="5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0" dur="5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1" dur="500"/>
                                            <p:tgtEl>
                                              <p:spTgt spid="2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4" dur="5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5" dur="5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6" dur="500"/>
                                            <p:tgtEl>
                                              <p:spTgt spid="2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318" dur="500" spd="-1000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320" dur="500" spd="-1000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322" dur="500" spd="-1000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 p14:bounceEnd="36000">
                                          <p:cBhvr>
                                            <p:cTn id="324" dur="500" spd="-1000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326" dur="500" spd="-1000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328" dur="500" spd="-1000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330" dur="500" spd="-1000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332" dur="500" spd="-1000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334" dur="500" spd="-1000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336" dur="500" spd="-1000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7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33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0" dur="2000"/>
                                            <p:tgtEl>
                                              <p:spTgt spid="2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71" grpId="0"/>
          <p:bldP spid="172" grpId="0"/>
          <p:bldP spid="203" grpId="0"/>
          <p:bldP spid="228" grpId="0"/>
          <p:bldP spid="256" grpId="0"/>
          <p:bldP spid="29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7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2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87" dur="500" spd="-100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89" dur="500" spd="-1000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91" dur="500" spd="-1000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>
                                          <p:cBhvr>
                                            <p:cTn id="93" dur="500" spd="-1000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95" dur="500" spd="-100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97" dur="500" spd="-1000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99" dur="500" spd="-1000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101" dur="500" spd="-1000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103" dur="500" spd="-1000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105" dur="500" spd="-1000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0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20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1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2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2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5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6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7" dur="500"/>
                                            <p:tgtEl>
                                              <p:spTgt spid="2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2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5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5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500"/>
                                            <p:tgtEl>
                                              <p:spTgt spid="2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500"/>
                                            <p:tgtEl>
                                              <p:spTgt spid="2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5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7" dur="50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0" dur="5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1" dur="5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2" dur="500"/>
                                            <p:tgtEl>
                                              <p:spTgt spid="2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5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7" dur="500"/>
                                            <p:tgtEl>
                                              <p:spTgt spid="2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0" dur="5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5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2" dur="500"/>
                                            <p:tgtEl>
                                              <p:spTgt spid="2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164" dur="500" spd="-1000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166" dur="500" spd="-1000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168" dur="500" spd="-1000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>
                                          <p:cBhvr>
                                            <p:cTn id="170" dur="500" spd="-1000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172" dur="500" spd="-1000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174" dur="500" spd="-1000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176" dur="500" spd="-1000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178" dur="500" spd="-1000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180" dur="500" spd="-1000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8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182" dur="500" spd="-1000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8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6" dur="500"/>
                                            <p:tgtEl>
                                              <p:spTgt spid="2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7" dur="5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5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19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2" dur="5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3" dur="5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4" dur="500"/>
                                            <p:tgtEl>
                                              <p:spTgt spid="2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7" dur="5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8" dur="5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9" dur="500"/>
                                            <p:tgtEl>
                                              <p:spTgt spid="2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2" dur="5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5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500"/>
                                            <p:tgtEl>
                                              <p:spTgt spid="2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7" dur="5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8" dur="5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9" dur="500"/>
                                            <p:tgtEl>
                                              <p:spTgt spid="2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500"/>
                                            <p:tgtEl>
                                              <p:spTgt spid="2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500"/>
                                            <p:tgtEl>
                                              <p:spTgt spid="2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2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3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4" dur="500"/>
                                            <p:tgtEl>
                                              <p:spTgt spid="2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7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8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9" dur="500"/>
                                            <p:tgtEl>
                                              <p:spTgt spid="2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2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4" dur="5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7" dur="5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5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9" dur="500"/>
                                            <p:tgtEl>
                                              <p:spTgt spid="2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241" dur="500" spd="-1000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243" dur="500" spd="-1000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245" dur="500" spd="-1000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07074E-6 L 0.27986 0.60642 " pathEditMode="relative" rAng="0" ptsTypes="AA">
                                          <p:cBhvr>
                                            <p:cTn id="247" dur="500" spd="-1000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249" dur="500" spd="-1000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251" dur="500" spd="-1000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253" dur="500" spd="-100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255" dur="500" spd="-100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257" dur="500" spd="-1000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259" dur="500" spd="-100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0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26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3" dur="5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4" dur="500" fill="hold"/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500" fill="hold"/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6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26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9" dur="5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0" dur="5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1" dur="500"/>
                                            <p:tgtEl>
                                              <p:spTgt spid="2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4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5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6" dur="500"/>
                                            <p:tgtEl>
                                              <p:spTgt spid="2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9" dur="5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0" dur="5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1" dur="5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4" dur="5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5" dur="5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6" dur="500"/>
                                            <p:tgtEl>
                                              <p:spTgt spid="2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5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5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1" dur="500"/>
                                            <p:tgtEl>
                                              <p:spTgt spid="2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4" dur="5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5" dur="5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6" dur="500"/>
                                            <p:tgtEl>
                                              <p:spTgt spid="2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9" dur="5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0" dur="5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1" dur="500"/>
                                            <p:tgtEl>
                                              <p:spTgt spid="2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4" dur="5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5" dur="5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6" dur="500"/>
                                            <p:tgtEl>
                                              <p:spTgt spid="2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9" dur="5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0" dur="5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1" dur="500"/>
                                            <p:tgtEl>
                                              <p:spTgt spid="2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4" dur="5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5" dur="5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6" dur="500"/>
                                            <p:tgtEl>
                                              <p:spTgt spid="2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318" dur="500" spd="-1000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320" dur="500" spd="-1000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322" dur="500" spd="-1000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>
                                          <p:cBhvr>
                                            <p:cTn id="324" dur="500" spd="-1000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326" dur="500" spd="-1000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328" dur="500" spd="-1000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330" dur="500" spd="-1000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332" dur="500" spd="-1000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334" dur="500" spd="-1000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336" dur="500" spd="-1000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7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33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0" dur="2000"/>
                                            <p:tgtEl>
                                              <p:spTgt spid="2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71" grpId="0"/>
          <p:bldP spid="172" grpId="0"/>
          <p:bldP spid="203" grpId="0"/>
          <p:bldP spid="228" grpId="0"/>
          <p:bldP spid="256" grpId="0"/>
          <p:bldP spid="296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4328283" y="17460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解决方案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328283" y="219264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方案评估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328283" y="263924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补救措施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328283" y="305725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总结陈述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18034" y="1793299"/>
            <a:ext cx="12137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SOLUTION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418034" y="2241067"/>
            <a:ext cx="17254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PROJECT EVALUATION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418034" y="2688835"/>
            <a:ext cx="17427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REMEDIAL MEASURES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418034" y="3136604"/>
            <a:ext cx="9172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SUMMARY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166015" y="1887857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椭圆 5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5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57" name="直接连接符 56"/>
          <p:cNvCxnSpPr/>
          <p:nvPr/>
        </p:nvCxnSpPr>
        <p:spPr>
          <a:xfrm flipV="1">
            <a:off x="3757584" y="1773553"/>
            <a:ext cx="0" cy="158686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/>
          <p:cNvSpPr/>
          <p:nvPr/>
        </p:nvSpPr>
        <p:spPr>
          <a:xfrm>
            <a:off x="4034395" y="1773553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4034395" y="221091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4034395" y="2648279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4034395" y="308564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8" grpId="0" animBg="1"/>
      <p:bldP spid="59" grpId="0" animBg="1"/>
      <p:bldP spid="60" grpId="0" animBg="1"/>
      <p:bldP spid="61" grpId="0" animBg="1"/>
      <p:bldP spid="2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解决方案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08545" y="267886"/>
            <a:ext cx="15552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SOLUTION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709404" y="7982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133" name="直接连接符 132"/>
          <p:cNvCxnSpPr/>
          <p:nvPr/>
        </p:nvCxnSpPr>
        <p:spPr>
          <a:xfrm flipV="1">
            <a:off x="2018852" y="3209594"/>
            <a:ext cx="1348932" cy="939553"/>
          </a:xfrm>
          <a:prstGeom prst="line">
            <a:avLst/>
          </a:prstGeom>
          <a:ln w="762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 flipV="1">
            <a:off x="670209" y="4144387"/>
            <a:ext cx="1356197" cy="975617"/>
          </a:xfrm>
          <a:prstGeom prst="line">
            <a:avLst/>
          </a:prstGeom>
          <a:ln w="762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接连接符 134"/>
          <p:cNvCxnSpPr/>
          <p:nvPr/>
        </p:nvCxnSpPr>
        <p:spPr>
          <a:xfrm>
            <a:off x="3367784" y="3209595"/>
            <a:ext cx="1816070" cy="638773"/>
          </a:xfrm>
          <a:prstGeom prst="line">
            <a:avLst/>
          </a:prstGeom>
          <a:ln w="762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V="1">
            <a:off x="5183854" y="2423427"/>
            <a:ext cx="1816825" cy="1424941"/>
          </a:xfrm>
          <a:prstGeom prst="line">
            <a:avLst/>
          </a:prstGeom>
          <a:ln w="762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7" name="组合 136"/>
          <p:cNvGrpSpPr/>
          <p:nvPr/>
        </p:nvGrpSpPr>
        <p:grpSpPr>
          <a:xfrm>
            <a:off x="1630362" y="3712910"/>
            <a:ext cx="827056" cy="827056"/>
            <a:chOff x="1566862" y="4055810"/>
            <a:chExt cx="827056" cy="827056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566862" y="4055810"/>
              <a:ext cx="827056" cy="827056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140" name="同心圆 13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1" name="椭圆 140"/>
              <p:cNvSpPr/>
              <p:nvPr/>
            </p:nvSpPr>
            <p:spPr>
              <a:xfrm>
                <a:off x="431574" y="799874"/>
                <a:ext cx="3746952" cy="3746952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139" name="TextBox 138"/>
            <p:cNvSpPr txBox="1"/>
            <p:nvPr/>
          </p:nvSpPr>
          <p:spPr>
            <a:xfrm>
              <a:off x="1673186" y="4307380"/>
              <a:ext cx="64312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微软雅黑" panose="020B0503020204020204" charset="-122"/>
                  <a:ea typeface="微软雅黑" panose="020B0503020204020204" charset="-122"/>
                </a:rPr>
                <a:t>STE1</a:t>
              </a:r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2845016" y="2754205"/>
            <a:ext cx="1016704" cy="1016704"/>
            <a:chOff x="2781516" y="3097105"/>
            <a:chExt cx="1016704" cy="1016704"/>
          </a:xfrm>
          <a:effectLst/>
        </p:grpSpPr>
        <p:grpSp>
          <p:nvGrpSpPr>
            <p:cNvPr id="143" name="组合 142"/>
            <p:cNvGrpSpPr/>
            <p:nvPr/>
          </p:nvGrpSpPr>
          <p:grpSpPr>
            <a:xfrm>
              <a:off x="2781516" y="3097105"/>
              <a:ext cx="1016704" cy="1016704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145" name="同心圆 14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6" name="椭圆 145"/>
              <p:cNvSpPr/>
              <p:nvPr/>
            </p:nvSpPr>
            <p:spPr>
              <a:xfrm>
                <a:off x="392113" y="760413"/>
                <a:ext cx="3825875" cy="382587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144" name="TextBox 143"/>
            <p:cNvSpPr txBox="1"/>
            <p:nvPr/>
          </p:nvSpPr>
          <p:spPr>
            <a:xfrm>
              <a:off x="2906579" y="3395981"/>
              <a:ext cx="795411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微软雅黑" panose="020B0503020204020204" charset="-122"/>
                  <a:ea typeface="微软雅黑" panose="020B0503020204020204" charset="-122"/>
                </a:rPr>
                <a:t>STE2</a:t>
              </a: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4528048" y="3168281"/>
            <a:ext cx="1303621" cy="1303621"/>
            <a:chOff x="4464548" y="3511181"/>
            <a:chExt cx="1303621" cy="1303621"/>
          </a:xfrm>
        </p:grpSpPr>
        <p:grpSp>
          <p:nvGrpSpPr>
            <p:cNvPr id="148" name="组合 147"/>
            <p:cNvGrpSpPr/>
            <p:nvPr/>
          </p:nvGrpSpPr>
          <p:grpSpPr>
            <a:xfrm>
              <a:off x="4464548" y="3511181"/>
              <a:ext cx="1303621" cy="1303621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150" name="同心圆 14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1" name="椭圆 150"/>
              <p:cNvSpPr/>
              <p:nvPr/>
            </p:nvSpPr>
            <p:spPr>
              <a:xfrm>
                <a:off x="404596" y="772896"/>
                <a:ext cx="3800908" cy="3800908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149" name="TextBox 148"/>
            <p:cNvSpPr txBox="1"/>
            <p:nvPr/>
          </p:nvSpPr>
          <p:spPr>
            <a:xfrm>
              <a:off x="4625922" y="3884366"/>
              <a:ext cx="997389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微软雅黑" panose="020B0503020204020204" charset="-122"/>
                  <a:ea typeface="微软雅黑" panose="020B0503020204020204" charset="-122"/>
                </a:rPr>
                <a:t>STE3</a:t>
              </a:r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6138622" y="1589996"/>
            <a:ext cx="1688526" cy="1688526"/>
            <a:chOff x="6075122" y="1932896"/>
            <a:chExt cx="1688526" cy="1688526"/>
          </a:xfrm>
        </p:grpSpPr>
        <p:grpSp>
          <p:nvGrpSpPr>
            <p:cNvPr id="153" name="组合 152"/>
            <p:cNvGrpSpPr/>
            <p:nvPr/>
          </p:nvGrpSpPr>
          <p:grpSpPr>
            <a:xfrm>
              <a:off x="6075122" y="1932896"/>
              <a:ext cx="1688526" cy="1688526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155" name="同心圆 15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6" name="椭圆 155"/>
              <p:cNvSpPr/>
              <p:nvPr/>
            </p:nvSpPr>
            <p:spPr>
              <a:xfrm>
                <a:off x="411027" y="779327"/>
                <a:ext cx="3788049" cy="3788049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154" name="TextBox 153"/>
            <p:cNvSpPr txBox="1"/>
            <p:nvPr/>
          </p:nvSpPr>
          <p:spPr>
            <a:xfrm>
              <a:off x="6299682" y="2412384"/>
              <a:ext cx="1200970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latin typeface="微软雅黑" panose="020B0503020204020204" charset="-122"/>
                  <a:ea typeface="微软雅黑" panose="020B0503020204020204" charset="-122"/>
                </a:rPr>
                <a:t>STE4</a:t>
              </a: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2813786" y="4010523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444612" y="3255836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629781" y="2727462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454287" y="3503572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2" dur="3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3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6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6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3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0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0" dur="3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3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4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00"/>
                            </p:stCondLst>
                            <p:childTnLst>
                              <p:par>
                                <p:cTn id="8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3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5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171" grpId="0"/>
      <p:bldP spid="34" grpId="0"/>
      <p:bldP spid="35" grpId="0"/>
      <p:bldP spid="36" grpId="0"/>
      <p:bldP spid="37" grpId="0"/>
      <p:bldP spid="3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方案评估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58284" y="267886"/>
            <a:ext cx="22363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PROJECT EVALUATION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709404" y="7982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695368" y="3811490"/>
            <a:ext cx="1721136" cy="548848"/>
            <a:chOff x="695368" y="3811490"/>
            <a:chExt cx="1721136" cy="548848"/>
          </a:xfrm>
        </p:grpSpPr>
        <p:grpSp>
          <p:nvGrpSpPr>
            <p:cNvPr id="34" name="组合 33"/>
            <p:cNvGrpSpPr/>
            <p:nvPr/>
          </p:nvGrpSpPr>
          <p:grpSpPr>
            <a:xfrm>
              <a:off x="695368" y="3811490"/>
              <a:ext cx="1721136" cy="548848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圆角矩形 35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4351930" y="1373339"/>
                <a:ext cx="3742172" cy="258445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5" name="椭圆 34"/>
            <p:cNvSpPr/>
            <p:nvPr/>
          </p:nvSpPr>
          <p:spPr>
            <a:xfrm>
              <a:off x="825405" y="3951961"/>
              <a:ext cx="279463" cy="27946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88900" dist="63500" dir="8100000" algn="tr" rotWithShape="0">
                <a:prstClr val="black">
                  <a:alpha val="5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173927" y="3285519"/>
            <a:ext cx="1721136" cy="548848"/>
            <a:chOff x="2173927" y="3285519"/>
            <a:chExt cx="1721136" cy="548848"/>
          </a:xfrm>
        </p:grpSpPr>
        <p:grpSp>
          <p:nvGrpSpPr>
            <p:cNvPr id="39" name="组合 38"/>
            <p:cNvGrpSpPr/>
            <p:nvPr/>
          </p:nvGrpSpPr>
          <p:grpSpPr>
            <a:xfrm>
              <a:off x="2173927" y="3285519"/>
              <a:ext cx="1721136" cy="548848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1" name="圆角矩形 40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圆角矩形 41"/>
              <p:cNvSpPr/>
              <p:nvPr/>
            </p:nvSpPr>
            <p:spPr>
              <a:xfrm>
                <a:off x="4351930" y="1373339"/>
                <a:ext cx="3742172" cy="258445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0" name="椭圆 39"/>
            <p:cNvSpPr/>
            <p:nvPr/>
          </p:nvSpPr>
          <p:spPr>
            <a:xfrm>
              <a:off x="2307128" y="3420211"/>
              <a:ext cx="279463" cy="27946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88900" dist="63500" dir="8100000" algn="tr" rotWithShape="0">
                <a:prstClr val="black">
                  <a:alpha val="5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3685227" y="2759547"/>
            <a:ext cx="1721136" cy="548848"/>
            <a:chOff x="3685227" y="2759547"/>
            <a:chExt cx="1721136" cy="548848"/>
          </a:xfrm>
        </p:grpSpPr>
        <p:grpSp>
          <p:nvGrpSpPr>
            <p:cNvPr id="44" name="组合 43"/>
            <p:cNvGrpSpPr/>
            <p:nvPr/>
          </p:nvGrpSpPr>
          <p:grpSpPr>
            <a:xfrm>
              <a:off x="3685227" y="2759547"/>
              <a:ext cx="1721136" cy="548848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6" name="圆角矩形 45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圆角矩形 46"/>
              <p:cNvSpPr/>
              <p:nvPr/>
            </p:nvSpPr>
            <p:spPr>
              <a:xfrm>
                <a:off x="4351930" y="1373339"/>
                <a:ext cx="3742172" cy="258445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5" name="椭圆 44"/>
            <p:cNvSpPr/>
            <p:nvPr/>
          </p:nvSpPr>
          <p:spPr>
            <a:xfrm>
              <a:off x="3829063" y="2894239"/>
              <a:ext cx="279463" cy="27946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88900" dist="63500" dir="8100000" algn="tr" rotWithShape="0">
                <a:prstClr val="black">
                  <a:alpha val="5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204626" y="2233575"/>
            <a:ext cx="1721136" cy="548848"/>
            <a:chOff x="5204626" y="2233575"/>
            <a:chExt cx="1721136" cy="548848"/>
          </a:xfrm>
        </p:grpSpPr>
        <p:grpSp>
          <p:nvGrpSpPr>
            <p:cNvPr id="49" name="组合 48"/>
            <p:cNvGrpSpPr/>
            <p:nvPr/>
          </p:nvGrpSpPr>
          <p:grpSpPr>
            <a:xfrm>
              <a:off x="5204626" y="2233575"/>
              <a:ext cx="1721136" cy="548848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1" name="圆角矩形 50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圆角矩形 51"/>
              <p:cNvSpPr/>
              <p:nvPr/>
            </p:nvSpPr>
            <p:spPr>
              <a:xfrm>
                <a:off x="4351930" y="1373339"/>
                <a:ext cx="3742172" cy="258445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0" name="椭圆 49"/>
            <p:cNvSpPr/>
            <p:nvPr/>
          </p:nvSpPr>
          <p:spPr>
            <a:xfrm>
              <a:off x="5384889" y="2368267"/>
              <a:ext cx="279463" cy="27946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88900" dist="63500" dir="8100000" algn="tr" rotWithShape="0">
                <a:prstClr val="black">
                  <a:alpha val="5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723643" y="1707603"/>
            <a:ext cx="1721136" cy="548848"/>
            <a:chOff x="6723643" y="1707603"/>
            <a:chExt cx="1721136" cy="548848"/>
          </a:xfrm>
        </p:grpSpPr>
        <p:grpSp>
          <p:nvGrpSpPr>
            <p:cNvPr id="54" name="组合 53"/>
            <p:cNvGrpSpPr/>
            <p:nvPr/>
          </p:nvGrpSpPr>
          <p:grpSpPr>
            <a:xfrm>
              <a:off x="6723643" y="1707603"/>
              <a:ext cx="1721136" cy="548848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圆角矩形 55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圆角矩形 56"/>
              <p:cNvSpPr/>
              <p:nvPr/>
            </p:nvSpPr>
            <p:spPr>
              <a:xfrm>
                <a:off x="4351930" y="1373339"/>
                <a:ext cx="3742172" cy="258445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5" name="椭圆 54"/>
            <p:cNvSpPr/>
            <p:nvPr/>
          </p:nvSpPr>
          <p:spPr>
            <a:xfrm>
              <a:off x="6904288" y="1842295"/>
              <a:ext cx="279463" cy="27946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88900" dist="63500" dir="8100000" algn="tr" rotWithShape="0">
                <a:prstClr val="black">
                  <a:alpha val="5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1090354" y="3943670"/>
            <a:ext cx="1210588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添加标题一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2616060" y="3390665"/>
            <a:ext cx="1210588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添加标题二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4094012" y="2890094"/>
            <a:ext cx="1210588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添加标题三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662560" y="2355632"/>
            <a:ext cx="1210588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添加标题四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7202888" y="1827822"/>
            <a:ext cx="1210588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添加标题五</a:t>
            </a:r>
          </a:p>
        </p:txBody>
      </p:sp>
      <p:grpSp>
        <p:nvGrpSpPr>
          <p:cNvPr id="63" name="组合 62"/>
          <p:cNvGrpSpPr/>
          <p:nvPr/>
        </p:nvGrpSpPr>
        <p:grpSpPr>
          <a:xfrm>
            <a:off x="669337" y="1645497"/>
            <a:ext cx="435531" cy="43553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4" name="同心圆 6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椭圆 65"/>
          <p:cNvSpPr/>
          <p:nvPr/>
        </p:nvSpPr>
        <p:spPr>
          <a:xfrm>
            <a:off x="7794388" y="4243976"/>
            <a:ext cx="500908" cy="500908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8423305" y="3522698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397585" y="2038036"/>
            <a:ext cx="387220" cy="387220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9" name="同心圆 6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7183751" y="4563355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2" name="同心圆 7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3" name="椭圆 72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7316009" y="3897255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5" name="同心圆 7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6" name="椭圆 75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椭圆 76"/>
          <p:cNvSpPr/>
          <p:nvPr/>
        </p:nvSpPr>
        <p:spPr>
          <a:xfrm>
            <a:off x="1572773" y="1714183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967479" y="2387520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8411685" y="3951960"/>
            <a:ext cx="408377" cy="408377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0" name="同心圆 7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1" name="椭圆 8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2" name="椭圆 81"/>
          <p:cNvSpPr/>
          <p:nvPr/>
        </p:nvSpPr>
        <p:spPr>
          <a:xfrm>
            <a:off x="6629511" y="4508355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>
            <a:off x="771568" y="2771491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318171" y="2121758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85" name="同心圆 8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椭圆 86"/>
          <p:cNvSpPr/>
          <p:nvPr/>
        </p:nvSpPr>
        <p:spPr>
          <a:xfrm>
            <a:off x="8585278" y="4784918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TextBox 87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8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8" fill="hold" nodeType="withEffect" p14:presetBounceEnd="44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8" fill="hold" nodeType="withEffect" p14:presetBounceEnd="44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0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1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8" fill="hold" nodeType="withEffect" p14:presetBounceEnd="44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8" fill="hold" nodeType="withEffect" p14:presetBounceEnd="44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9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2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5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9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5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9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0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4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5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3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9" dur="20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71" grpId="0"/>
          <p:bldP spid="58" grpId="0"/>
          <p:bldP spid="59" grpId="0"/>
          <p:bldP spid="60" grpId="0"/>
          <p:bldP spid="61" grpId="0"/>
          <p:bldP spid="62" grpId="0"/>
          <p:bldP spid="66" grpId="0" animBg="1"/>
          <p:bldP spid="67" grpId="0" animBg="1"/>
          <p:bldP spid="77" grpId="0" animBg="1"/>
          <p:bldP spid="78" grpId="0" animBg="1"/>
          <p:bldP spid="82" grpId="0" animBg="1"/>
          <p:bldP spid="83" grpId="0" animBg="1"/>
          <p:bldP spid="87" grpId="0" animBg="1"/>
          <p:bldP spid="8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8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8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8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2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5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9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5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9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0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4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5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3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9" dur="20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71" grpId="0"/>
          <p:bldP spid="58" grpId="0"/>
          <p:bldP spid="59" grpId="0"/>
          <p:bldP spid="60" grpId="0"/>
          <p:bldP spid="61" grpId="0"/>
          <p:bldP spid="62" grpId="0"/>
          <p:bldP spid="66" grpId="0" animBg="1"/>
          <p:bldP spid="67" grpId="0" animBg="1"/>
          <p:bldP spid="77" grpId="0" animBg="1"/>
          <p:bldP spid="78" grpId="0" animBg="1"/>
          <p:bldP spid="82" grpId="0" animBg="1"/>
          <p:bldP spid="83" grpId="0" animBg="1"/>
          <p:bldP spid="87" grpId="0" animBg="1"/>
          <p:bldP spid="88" grpId="0"/>
        </p:bldLst>
      </p:timing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补救措施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83836" y="267886"/>
            <a:ext cx="2185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REMEDIAL MEASURES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709404" y="7982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6709236" y="1894300"/>
            <a:ext cx="1200324" cy="1200324"/>
            <a:chOff x="6709236" y="1850758"/>
            <a:chExt cx="1200324" cy="1200324"/>
          </a:xfrm>
        </p:grpSpPr>
        <p:grpSp>
          <p:nvGrpSpPr>
            <p:cNvPr id="89" name="组合 88"/>
            <p:cNvGrpSpPr/>
            <p:nvPr/>
          </p:nvGrpSpPr>
          <p:grpSpPr>
            <a:xfrm>
              <a:off x="6709236" y="1850758"/>
              <a:ext cx="1200324" cy="120032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91" name="同心圆 9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椭圆 91"/>
              <p:cNvSpPr/>
              <p:nvPr/>
            </p:nvSpPr>
            <p:spPr>
              <a:xfrm>
                <a:off x="392111" y="760411"/>
                <a:ext cx="3825872" cy="3825872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6947760" y="229703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C00000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措施四</a:t>
              </a: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1225509" y="1879832"/>
            <a:ext cx="1200324" cy="1200324"/>
            <a:chOff x="1225509" y="1836290"/>
            <a:chExt cx="1200324" cy="1200324"/>
          </a:xfrm>
        </p:grpSpPr>
        <p:grpSp>
          <p:nvGrpSpPr>
            <p:cNvPr id="95" name="组合 94"/>
            <p:cNvGrpSpPr/>
            <p:nvPr/>
          </p:nvGrpSpPr>
          <p:grpSpPr>
            <a:xfrm>
              <a:off x="1225509" y="1836290"/>
              <a:ext cx="1200324" cy="120032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97" name="同心圆 9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8" name="椭圆 97"/>
              <p:cNvSpPr/>
              <p:nvPr/>
            </p:nvSpPr>
            <p:spPr>
              <a:xfrm>
                <a:off x="392111" y="760411"/>
                <a:ext cx="3825872" cy="3825872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6" name="TextBox 95"/>
            <p:cNvSpPr txBox="1"/>
            <p:nvPr/>
          </p:nvSpPr>
          <p:spPr>
            <a:xfrm>
              <a:off x="1464033" y="2282563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C00000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措施四</a:t>
              </a: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5234214" y="2096862"/>
            <a:ext cx="1668414" cy="1668414"/>
            <a:chOff x="5234214" y="2053320"/>
            <a:chExt cx="1668414" cy="1668414"/>
          </a:xfrm>
        </p:grpSpPr>
        <p:grpSp>
          <p:nvGrpSpPr>
            <p:cNvPr id="100" name="组合 99"/>
            <p:cNvGrpSpPr/>
            <p:nvPr/>
          </p:nvGrpSpPr>
          <p:grpSpPr>
            <a:xfrm>
              <a:off x="5234214" y="2053320"/>
              <a:ext cx="1668414" cy="16684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02" name="同心圆 10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椭圆 10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TextBox 100"/>
            <p:cNvSpPr txBox="1"/>
            <p:nvPr/>
          </p:nvSpPr>
          <p:spPr>
            <a:xfrm>
              <a:off x="5591368" y="2687472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C00000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措施三</a:t>
              </a: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2198327" y="2090113"/>
            <a:ext cx="1668414" cy="1668414"/>
            <a:chOff x="2198327" y="2046571"/>
            <a:chExt cx="1668414" cy="1668414"/>
          </a:xfrm>
        </p:grpSpPr>
        <p:grpSp>
          <p:nvGrpSpPr>
            <p:cNvPr id="105" name="组合 104"/>
            <p:cNvGrpSpPr/>
            <p:nvPr/>
          </p:nvGrpSpPr>
          <p:grpSpPr>
            <a:xfrm>
              <a:off x="2198327" y="2046571"/>
              <a:ext cx="1668414" cy="16684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07" name="同心圆 10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椭圆 10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6" name="TextBox 105"/>
            <p:cNvSpPr txBox="1"/>
            <p:nvPr/>
          </p:nvSpPr>
          <p:spPr>
            <a:xfrm>
              <a:off x="2555481" y="2680723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C00000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措施二</a:t>
              </a: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3481448" y="2381591"/>
            <a:ext cx="2181104" cy="2181104"/>
            <a:chOff x="3481448" y="2338049"/>
            <a:chExt cx="2181104" cy="2181104"/>
          </a:xfrm>
        </p:grpSpPr>
        <p:grpSp>
          <p:nvGrpSpPr>
            <p:cNvPr id="110" name="组合 109"/>
            <p:cNvGrpSpPr/>
            <p:nvPr/>
          </p:nvGrpSpPr>
          <p:grpSpPr>
            <a:xfrm>
              <a:off x="3481448" y="2338049"/>
              <a:ext cx="2181104" cy="21811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2" name="同心圆 11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1" name="TextBox 110"/>
            <p:cNvSpPr txBox="1"/>
            <p:nvPr/>
          </p:nvSpPr>
          <p:spPr>
            <a:xfrm>
              <a:off x="3941057" y="3166990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C00000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措施一</a:t>
              </a:r>
            </a:p>
          </p:txBody>
        </p:sp>
      </p:grpSp>
      <p:sp>
        <p:nvSpPr>
          <p:cNvPr id="114" name="TextBox 113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1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2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4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6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7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1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1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20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71" grpId="0"/>
          <p:bldP spid="11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4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20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71" grpId="0"/>
          <p:bldP spid="114" grpId="0"/>
        </p:bldLst>
      </p:timing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总结陈述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01718" y="267886"/>
            <a:ext cx="11624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SUMMARY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709404" y="7982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770522" y="2023569"/>
            <a:ext cx="1870428" cy="187042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椭圆 36"/>
          <p:cNvSpPr/>
          <p:nvPr/>
        </p:nvSpPr>
        <p:spPr>
          <a:xfrm>
            <a:off x="900880" y="1845357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3778083" y="4253049"/>
            <a:ext cx="301060" cy="301060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39" name="同心圆 3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287522" y="1644017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2" name="同心圆 4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椭圆 43"/>
          <p:cNvSpPr/>
          <p:nvPr/>
        </p:nvSpPr>
        <p:spPr>
          <a:xfrm>
            <a:off x="3840360" y="2191154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1894270" y="2805088"/>
            <a:ext cx="1661032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  <a:latin typeface="Earth" panose="020B0500000000000000" pitchFamily="34" charset="0"/>
                <a:ea typeface="造字工房俊雅锐宋体验版常规体" pitchFamily="50" charset="-122"/>
              </a:rPr>
              <a:t>THANKS</a:t>
            </a:r>
            <a:endParaRPr lang="zh-CN" altLang="en-US" dirty="0">
              <a:solidFill>
                <a:srgbClr val="C00000"/>
              </a:solidFill>
              <a:latin typeface="Earth" panose="020B0500000000000000" pitchFamily="34" charset="0"/>
              <a:ea typeface="造字工房俊雅锐宋体验版常规体" pitchFamily="50" charset="-122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1988603" y="4064741"/>
            <a:ext cx="677676" cy="67767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2853355" y="4156302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8" name="同心圆 4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50252" y="4472274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51" name="同心圆 5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3" name="椭圆 52"/>
          <p:cNvSpPr/>
          <p:nvPr/>
        </p:nvSpPr>
        <p:spPr>
          <a:xfrm>
            <a:off x="4437991" y="4378338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681906" y="2886405"/>
            <a:ext cx="824609" cy="824609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同心圆 5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椭圆 56"/>
          <p:cNvSpPr/>
          <p:nvPr/>
        </p:nvSpPr>
        <p:spPr>
          <a:xfrm>
            <a:off x="4175759" y="3266216"/>
            <a:ext cx="401213" cy="401213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2517608" y="1757001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TextBox 60"/>
          <p:cNvSpPr txBox="1"/>
          <p:nvPr/>
        </p:nvSpPr>
        <p:spPr>
          <a:xfrm>
            <a:off x="5316343" y="3049989"/>
            <a:ext cx="3057247" cy="107721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2D2A19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大学时光即将结束，在此，我要</a:t>
            </a:r>
            <a:endParaRPr lang="en-US" altLang="zh-CN" sz="1600" dirty="0">
              <a:solidFill>
                <a:srgbClr val="2D2A19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r>
              <a:rPr lang="zh-CN" altLang="en-US" sz="1600" dirty="0">
                <a:solidFill>
                  <a:srgbClr val="2D2A19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感谢各位老师的教导，和学生们</a:t>
            </a:r>
            <a:endParaRPr lang="en-US" altLang="zh-CN" sz="1600" dirty="0">
              <a:solidFill>
                <a:srgbClr val="2D2A19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r>
              <a:rPr lang="zh-CN" altLang="en-US" sz="1600" dirty="0">
                <a:solidFill>
                  <a:srgbClr val="2D2A19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的陪伴，本文能顺利能顺利完成</a:t>
            </a:r>
            <a:endParaRPr lang="en-US" altLang="zh-CN" sz="1600" dirty="0">
              <a:solidFill>
                <a:srgbClr val="2D2A19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r>
              <a:rPr lang="zh-CN" altLang="en-US" sz="1600" dirty="0">
                <a:solidFill>
                  <a:srgbClr val="2D2A19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，感谢杨镇宁导师的指导！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5269760" y="4195759"/>
            <a:ext cx="326243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谢谢各位老师的收看！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72222E-6 -4.68026E-6 L 0.38872 0.84338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9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4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1.66667E-6 -3.82716E-6 L 0.44531 -0.58487 " pathEditMode="relative" rAng="0" ptsTypes="AA">
                                      <p:cBhvr>
                                        <p:cTn id="47" dur="10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57" y="-29259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5.55556E-7 -1.46123E-6 L 0.20451 0.58418 " pathEditMode="relative" rAng="0" ptsTypes="AA">
                                      <p:cBhvr>
                                        <p:cTn id="56" dur="10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26" y="29194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3.28699E-6 L -0.52465 -0.50942 " pathEditMode="relative" rAng="0" ptsTypes="AA">
                                      <p:cBhvr>
                                        <p:cTn id="65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33" y="-25487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16667E-6 8.64198E-7 L 0.31701 -0.56759 " pathEditMode="relative" rAng="0" ptsTypes="AA">
                                      <p:cBhvr>
                                        <p:cTn id="74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51" y="-28395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4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5E-6 2.09762E-6 L -0.18855 -1.11369 " pathEditMode="relative" rAng="0" ptsTypes="AA">
                                      <p:cBhvr>
                                        <p:cTn id="83" dur="1000" spd="-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-55700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11111E-6 4.44444E-6 L 0.12309 0.575 " pathEditMode="relative" rAng="0" ptsTypes="AA">
                                      <p:cBhvr>
                                        <p:cTn id="92" dur="10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28735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38889E-6 3.41057E-6 L -0.71736 -0.40563 " pathEditMode="relative" rAng="0" ptsTypes="AA">
                                      <p:cBhvr>
                                        <p:cTn id="101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68" y="-20297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3.20988E-6 L 1.0349 -0.87346 " pathEditMode="relative" rAng="0" ptsTypes="AA">
                                      <p:cBhvr>
                                        <p:cTn id="110" dur="100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736" y="-43673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05556E-6 3.44146E-6 L -0.64115 -0.94965 " pathEditMode="relative" rAng="0" ptsTypes="AA">
                                      <p:cBhvr>
                                        <p:cTn id="119" dur="100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66" y="-47482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4.5679E-6 L 0.45434 0.4966 " pathEditMode="relative" rAng="0" ptsTypes="AA">
                                      <p:cBhvr>
                                        <p:cTn id="128" dur="1000" spd="-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708" y="24815"/>
                                    </p:animMotion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5E-6 1.7284E-6 L 0.19358 -0.5429 " pathEditMode="relative" rAng="0" ptsTypes="AA">
                                      <p:cBhvr>
                                        <p:cTn id="137" dur="1000" spd="-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70" y="-271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2400"/>
                            </p:stCondLst>
                            <p:childTnLst>
                              <p:par>
                                <p:cTn id="1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3200"/>
                            </p:stCondLst>
                            <p:childTnLst>
                              <p:par>
                                <p:cTn id="143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4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4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4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3950"/>
                            </p:stCondLst>
                            <p:childTnLst>
                              <p:par>
                                <p:cTn id="1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4950"/>
                            </p:stCondLst>
                            <p:childTnLst>
                              <p:par>
                                <p:cTn id="15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3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7" dur="3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950"/>
                            </p:stCondLst>
                            <p:childTnLst>
                              <p:par>
                                <p:cTn id="1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171" grpId="0"/>
      <p:bldP spid="37" grpId="0" animBg="1"/>
      <p:bldP spid="37" grpId="1" animBg="1"/>
      <p:bldP spid="37" grpId="2" animBg="1"/>
      <p:bldP spid="44" grpId="0" animBg="1"/>
      <p:bldP spid="44" grpId="1" animBg="1"/>
      <p:bldP spid="44" grpId="2" animBg="1"/>
      <p:bldP spid="45" grpId="0"/>
      <p:bldP spid="45" grpId="1"/>
      <p:bldP spid="46" grpId="0" animBg="1"/>
      <p:bldP spid="46" grpId="1" animBg="1"/>
      <p:bldP spid="46" grpId="2" animBg="1"/>
      <p:bldP spid="53" grpId="0" animBg="1"/>
      <p:bldP spid="53" grpId="1" animBg="1"/>
      <p:bldP spid="53" grpId="2" animBg="1"/>
      <p:bldP spid="57" grpId="0" animBg="1"/>
      <p:bldP spid="57" grpId="1" animBg="1"/>
      <p:bldP spid="57" grpId="2" animBg="1"/>
      <p:bldP spid="60" grpId="0" animBg="1"/>
      <p:bldP spid="60" grpId="1" animBg="1"/>
      <p:bldP spid="60" grpId="2" animBg="1"/>
      <p:bldP spid="61" grpId="0"/>
      <p:bldP spid="62" grpId="0"/>
      <p:bldP spid="6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4328283" y="17460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课题背景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328283" y="219264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研究意义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328283" y="263924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研究综述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328283" y="305725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理论基础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12248" y="1793299"/>
            <a:ext cx="14991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BACKGROUND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412248" y="2241067"/>
            <a:ext cx="14638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SIGNIFICANCE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412248" y="2688835"/>
            <a:ext cx="14622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RESEARCH REVIEW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412248" y="3136604"/>
            <a:ext cx="15600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THEORETICAL BASIS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166015" y="1887857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椭圆 5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1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57" name="直接连接符 56"/>
          <p:cNvCxnSpPr/>
          <p:nvPr/>
        </p:nvCxnSpPr>
        <p:spPr>
          <a:xfrm flipV="1">
            <a:off x="3757584" y="1773553"/>
            <a:ext cx="0" cy="158686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/>
          <p:cNvSpPr/>
          <p:nvPr/>
        </p:nvSpPr>
        <p:spPr>
          <a:xfrm>
            <a:off x="4034395" y="1773553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4034395" y="221091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4034395" y="2648279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4034395" y="308564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TextBox 63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8" grpId="0" animBg="1"/>
      <p:bldP spid="59" grpId="0" animBg="1"/>
      <p:bldP spid="60" grpId="0" animBg="1"/>
      <p:bldP spid="61" grpId="0" animBg="1"/>
      <p:bldP spid="6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课题背景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18080" y="267886"/>
            <a:ext cx="19351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BACKGROUND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F:\0PPT素材\9918632_2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084" y="3529047"/>
            <a:ext cx="1898901" cy="1080000"/>
          </a:xfrm>
          <a:prstGeom prst="rect">
            <a:avLst/>
          </a:prstGeom>
          <a:noFill/>
          <a:effectLst>
            <a:outerShdw blurRad="114300" dist="889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F:\0PPT素材\ce4FaCfURkdJk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377" y="2269047"/>
            <a:ext cx="1627119" cy="1080000"/>
          </a:xfrm>
          <a:prstGeom prst="rect">
            <a:avLst/>
          </a:prstGeom>
          <a:noFill/>
          <a:effectLst>
            <a:outerShdw blurRad="114300" dist="889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:\0PPT素材\5104bce8a2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573" y="1009047"/>
            <a:ext cx="1920000" cy="1080000"/>
          </a:xfrm>
          <a:prstGeom prst="rect">
            <a:avLst/>
          </a:prstGeom>
          <a:noFill/>
          <a:effectLst>
            <a:outerShdw blurRad="114300" dist="889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6666244" y="3655158"/>
            <a:ext cx="1773818" cy="914863"/>
            <a:chOff x="6854925" y="3607126"/>
            <a:chExt cx="3260213" cy="914863"/>
          </a:xfrm>
        </p:grpSpPr>
        <p:cxnSp>
          <p:nvCxnSpPr>
            <p:cNvPr id="32" name="直接连接符 31"/>
            <p:cNvCxnSpPr/>
            <p:nvPr/>
          </p:nvCxnSpPr>
          <p:spPr>
            <a:xfrm flipH="1">
              <a:off x="6854925" y="3607126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H="1">
              <a:off x="6854925" y="3912080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H="1">
              <a:off x="6854925" y="4217034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H="1">
              <a:off x="6854925" y="4521989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6596175" y="3694201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添加文字内容，内容详</a:t>
            </a:r>
            <a:endParaRPr lang="en-US" altLang="zh-CN" sz="14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596175" y="4009598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尽简要，足够表达出标</a:t>
            </a:r>
            <a:endParaRPr lang="en-US" altLang="zh-CN" sz="14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6596175" y="4309174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题所展示的内容。</a:t>
            </a:r>
            <a:endParaRPr lang="en-US" altLang="zh-CN" sz="14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4602109" y="2358208"/>
            <a:ext cx="1773818" cy="914863"/>
            <a:chOff x="6854925" y="3607126"/>
            <a:chExt cx="3260213" cy="914863"/>
          </a:xfrm>
        </p:grpSpPr>
        <p:cxnSp>
          <p:nvCxnSpPr>
            <p:cNvPr id="72" name="直接连接符 71"/>
            <p:cNvCxnSpPr/>
            <p:nvPr/>
          </p:nvCxnSpPr>
          <p:spPr>
            <a:xfrm flipH="1">
              <a:off x="6854925" y="3607126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H="1">
              <a:off x="6854925" y="3912080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H="1">
              <a:off x="6854925" y="4217034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H="1">
              <a:off x="6854925" y="4521989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TextBox 75"/>
          <p:cNvSpPr txBox="1"/>
          <p:nvPr/>
        </p:nvSpPr>
        <p:spPr>
          <a:xfrm>
            <a:off x="4532040" y="2397251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添加文字内容，内容详</a:t>
            </a:r>
            <a:endParaRPr lang="en-US" altLang="zh-CN" sz="14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532040" y="2712648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尽简要，足够表达出标</a:t>
            </a:r>
            <a:endParaRPr lang="en-US" altLang="zh-CN" sz="14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532040" y="3012224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题所展示的内容。</a:t>
            </a:r>
            <a:endParaRPr lang="en-US" altLang="zh-CN" sz="14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grpSp>
        <p:nvGrpSpPr>
          <p:cNvPr id="79" name="组合 78"/>
          <p:cNvGrpSpPr/>
          <p:nvPr/>
        </p:nvGrpSpPr>
        <p:grpSpPr>
          <a:xfrm>
            <a:off x="2839350" y="1140756"/>
            <a:ext cx="1773818" cy="914863"/>
            <a:chOff x="6854925" y="3607126"/>
            <a:chExt cx="3260213" cy="914863"/>
          </a:xfrm>
        </p:grpSpPr>
        <p:cxnSp>
          <p:nvCxnSpPr>
            <p:cNvPr id="80" name="直接连接符 79"/>
            <p:cNvCxnSpPr/>
            <p:nvPr/>
          </p:nvCxnSpPr>
          <p:spPr>
            <a:xfrm flipH="1">
              <a:off x="6854925" y="3607126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H="1">
              <a:off x="6854925" y="3912080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H="1">
              <a:off x="6854925" y="4217034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H="1">
              <a:off x="6854925" y="4521989"/>
              <a:ext cx="3260213" cy="0"/>
            </a:xfrm>
            <a:prstGeom prst="line">
              <a:avLst/>
            </a:prstGeom>
            <a:ln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TextBox 83"/>
          <p:cNvSpPr txBox="1"/>
          <p:nvPr/>
        </p:nvSpPr>
        <p:spPr>
          <a:xfrm>
            <a:off x="2769281" y="1179799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添加文字内容，内容详</a:t>
            </a:r>
            <a:endParaRPr lang="en-US" altLang="zh-CN" sz="14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2769281" y="1495196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尽简要，足够表达出标</a:t>
            </a:r>
            <a:endParaRPr lang="en-US" altLang="zh-CN" sz="14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2769281" y="179477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题所展示的内容。</a:t>
            </a:r>
            <a:endParaRPr lang="en-US" altLang="zh-CN" sz="1400" dirty="0"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8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8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8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36" grpId="0"/>
      <p:bldP spid="69" grpId="0"/>
      <p:bldP spid="70" grpId="0"/>
      <p:bldP spid="76" grpId="0"/>
      <p:bldP spid="77" grpId="0"/>
      <p:bldP spid="78" grpId="0"/>
      <p:bldP spid="84" grpId="0"/>
      <p:bldP spid="85" grpId="0"/>
      <p:bldP spid="86" grpId="0"/>
      <p:bldP spid="8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研究意义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40522" y="267886"/>
            <a:ext cx="18902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SIGNIFICANCE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5070429" y="1446424"/>
            <a:ext cx="630230" cy="630230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/>
                </a:solidFill>
              </a:endParaRPr>
            </a:p>
          </p:txBody>
        </p:sp>
      </p:grpSp>
      <p:sp>
        <p:nvSpPr>
          <p:cNvPr id="40" name="椭圆 39"/>
          <p:cNvSpPr/>
          <p:nvPr/>
        </p:nvSpPr>
        <p:spPr>
          <a:xfrm>
            <a:off x="5418885" y="1967819"/>
            <a:ext cx="699328" cy="69932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348969" y="2670322"/>
            <a:ext cx="890519" cy="89051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2" name="同心圆 4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/>
                </a:solidFill>
              </a:endParaRPr>
            </a:p>
          </p:txBody>
        </p:sp>
      </p:grpSp>
      <p:sp>
        <p:nvSpPr>
          <p:cNvPr id="44" name="椭圆 43"/>
          <p:cNvSpPr/>
          <p:nvPr/>
        </p:nvSpPr>
        <p:spPr>
          <a:xfrm>
            <a:off x="4577444" y="3227443"/>
            <a:ext cx="986506" cy="986506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3216951" y="3010755"/>
            <a:ext cx="1360493" cy="13604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6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椭圆 47"/>
          <p:cNvSpPr/>
          <p:nvPr/>
        </p:nvSpPr>
        <p:spPr>
          <a:xfrm>
            <a:off x="2481944" y="1534398"/>
            <a:ext cx="1603512" cy="1603512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6870905" y="1492938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771771" y="1585271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第一点内容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274237" y="2179523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213580" y="227185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第二点内容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449647" y="2900316"/>
            <a:ext cx="15632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369527" y="2992649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第三点内容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808427" y="3678624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732624" y="376460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第四点内容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834871" y="3654726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31530" y="3747059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第五点内容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366478" y="2107880"/>
            <a:ext cx="954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容。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50390" y="2177730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第六点内容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61" name="直接连接符 60"/>
          <p:cNvCxnSpPr/>
          <p:nvPr/>
        </p:nvCxnSpPr>
        <p:spPr>
          <a:xfrm flipV="1">
            <a:off x="6838174" y="1543744"/>
            <a:ext cx="0" cy="360052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 flipV="1">
            <a:off x="7428108" y="2959159"/>
            <a:ext cx="0" cy="360052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 flipV="1">
            <a:off x="7277561" y="2239328"/>
            <a:ext cx="0" cy="360052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flipV="1">
            <a:off x="6783027" y="3723080"/>
            <a:ext cx="0" cy="360052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 flipV="1">
            <a:off x="1788744" y="3721659"/>
            <a:ext cx="0" cy="360052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 flipV="1">
            <a:off x="1345873" y="2159183"/>
            <a:ext cx="0" cy="35474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4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4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6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2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67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80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8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8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8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2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8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0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0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103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06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1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1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5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116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19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0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121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24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7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2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1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1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3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3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3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6" dur="2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0" grpId="0" animBg="1"/>
          <p:bldP spid="44" grpId="0" animBg="1"/>
          <p:bldP spid="48" grpId="0" animBg="1"/>
          <p:bldP spid="49" grpId="0"/>
          <p:bldP spid="50" grpId="0"/>
          <p:bldP spid="51" grpId="0"/>
          <p:bldP spid="52" grpId="0"/>
          <p:bldP spid="53" grpId="0"/>
          <p:bldP spid="54" grpId="0"/>
          <p:bldP spid="55" grpId="0"/>
          <p:bldP spid="56" grpId="0"/>
          <p:bldP spid="57" grpId="0"/>
          <p:bldP spid="58" grpId="0"/>
          <p:bldP spid="59" grpId="0"/>
          <p:bldP spid="60" grpId="0"/>
          <p:bldP spid="6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4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6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2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67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8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8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8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2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0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103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06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1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1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5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11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9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0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121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24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7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2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1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1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3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3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3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6" dur="2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0" grpId="0" animBg="1"/>
          <p:bldP spid="44" grpId="0" animBg="1"/>
          <p:bldP spid="48" grpId="0" animBg="1"/>
          <p:bldP spid="49" grpId="0"/>
          <p:bldP spid="50" grpId="0"/>
          <p:bldP spid="51" grpId="0"/>
          <p:bldP spid="52" grpId="0"/>
          <p:bldP spid="53" grpId="0"/>
          <p:bldP spid="54" grpId="0"/>
          <p:bldP spid="55" grpId="0"/>
          <p:bldP spid="56" grpId="0"/>
          <p:bldP spid="57" grpId="0"/>
          <p:bldP spid="58" grpId="0"/>
          <p:bldP spid="59" grpId="0"/>
          <p:bldP spid="60" grpId="0"/>
          <p:bldP spid="67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研究综述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38117" y="267886"/>
            <a:ext cx="18950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RESEARCH REVIEW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1409155" y="1152718"/>
            <a:ext cx="2517980" cy="1518551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7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1577489" y="1259569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添加标题内容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2679701" y="1263303"/>
            <a:ext cx="639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TITLE</a:t>
            </a:r>
          </a:p>
        </p:txBody>
      </p:sp>
      <p:cxnSp>
        <p:nvCxnSpPr>
          <p:cNvPr id="82" name="直接连接符 81"/>
          <p:cNvCxnSpPr/>
          <p:nvPr/>
        </p:nvCxnSpPr>
        <p:spPr>
          <a:xfrm flipV="1">
            <a:off x="2678808" y="1299959"/>
            <a:ext cx="0" cy="177374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1563201" y="1738312"/>
            <a:ext cx="2185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清晰。添加文字内容，内容详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尽简要清晰。添加文字内容，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86" name="组合 85"/>
          <p:cNvGrpSpPr/>
          <p:nvPr/>
        </p:nvGrpSpPr>
        <p:grpSpPr>
          <a:xfrm>
            <a:off x="5106777" y="1152718"/>
            <a:ext cx="2517980" cy="1518551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1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TextBox 86"/>
          <p:cNvSpPr txBox="1"/>
          <p:nvPr/>
        </p:nvSpPr>
        <p:spPr>
          <a:xfrm>
            <a:off x="5275111" y="1259569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添加标题内容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6377323" y="1263303"/>
            <a:ext cx="639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TITLE</a:t>
            </a:r>
          </a:p>
        </p:txBody>
      </p:sp>
      <p:cxnSp>
        <p:nvCxnSpPr>
          <p:cNvPr id="89" name="直接连接符 88"/>
          <p:cNvCxnSpPr/>
          <p:nvPr/>
        </p:nvCxnSpPr>
        <p:spPr>
          <a:xfrm flipV="1">
            <a:off x="6376430" y="1299959"/>
            <a:ext cx="0" cy="177374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5260823" y="1738312"/>
            <a:ext cx="2185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清晰。添加文字内容，内容详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尽简要清晰。添加文字内容，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1409155" y="3185910"/>
            <a:ext cx="2517980" cy="1518551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0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1577489" y="3292761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添加标题内容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2679701" y="3296495"/>
            <a:ext cx="639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TITLE</a:t>
            </a:r>
          </a:p>
        </p:txBody>
      </p:sp>
      <p:cxnSp>
        <p:nvCxnSpPr>
          <p:cNvPr id="98" name="直接连接符 97"/>
          <p:cNvCxnSpPr/>
          <p:nvPr/>
        </p:nvCxnSpPr>
        <p:spPr>
          <a:xfrm flipV="1">
            <a:off x="2678808" y="3333151"/>
            <a:ext cx="0" cy="177374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1563201" y="3771504"/>
            <a:ext cx="2185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清晰。添加文字内容，内容详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尽简要清晰。添加文字内容，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103" name="组合 102"/>
          <p:cNvGrpSpPr/>
          <p:nvPr/>
        </p:nvGrpSpPr>
        <p:grpSpPr>
          <a:xfrm>
            <a:off x="5106777" y="3185910"/>
            <a:ext cx="2517980" cy="1518551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8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4" name="TextBox 103"/>
          <p:cNvSpPr txBox="1"/>
          <p:nvPr/>
        </p:nvSpPr>
        <p:spPr>
          <a:xfrm>
            <a:off x="5275111" y="3292761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添加标题内容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6377323" y="3296495"/>
            <a:ext cx="639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TITLE</a:t>
            </a:r>
          </a:p>
        </p:txBody>
      </p:sp>
      <p:cxnSp>
        <p:nvCxnSpPr>
          <p:cNvPr id="106" name="直接连接符 105"/>
          <p:cNvCxnSpPr/>
          <p:nvPr/>
        </p:nvCxnSpPr>
        <p:spPr>
          <a:xfrm flipV="1">
            <a:off x="6376430" y="3333151"/>
            <a:ext cx="0" cy="177374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5260823" y="3771504"/>
            <a:ext cx="2185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清晰。添加文字内容，内容详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尽简要清晰。添加文字内容，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2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3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6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0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1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5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8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1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4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6" presetID="1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9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3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7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1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500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5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9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3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89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4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4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6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2" dur="20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79" grpId="0"/>
          <p:bldP spid="81" grpId="0"/>
          <p:bldP spid="83" grpId="0"/>
          <p:bldP spid="87" grpId="0"/>
          <p:bldP spid="88" grpId="0"/>
          <p:bldP spid="90" grpId="0"/>
          <p:bldP spid="96" grpId="0"/>
          <p:bldP spid="97" grpId="0"/>
          <p:bldP spid="99" grpId="0"/>
          <p:bldP spid="104" grpId="0"/>
          <p:bldP spid="105" grpId="0"/>
          <p:bldP spid="107" grpId="0"/>
          <p:bldP spid="11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5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8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1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4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6" presetID="1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9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3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7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1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500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5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9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3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89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4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4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6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2" dur="20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79" grpId="0"/>
          <p:bldP spid="81" grpId="0"/>
          <p:bldP spid="83" grpId="0"/>
          <p:bldP spid="87" grpId="0"/>
          <p:bldP spid="88" grpId="0"/>
          <p:bldP spid="90" grpId="0"/>
          <p:bldP spid="96" grpId="0"/>
          <p:bldP spid="97" grpId="0"/>
          <p:bldP spid="99" grpId="0"/>
          <p:bldP spid="104" grpId="0"/>
          <p:bldP spid="105" grpId="0"/>
          <p:bldP spid="107" grpId="0"/>
          <p:bldP spid="110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理论基础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2018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THEORETICAL BASIS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870018" y="2007682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211542" y="2677964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776731" y="3059321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016303" y="3334604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290847" y="2735818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973636" y="2127165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449782" y="1719776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209570" y="1429287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107247" y="1797468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808285" y="2051887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624408" y="2283869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555887" y="2533094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378112" y="2787513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073048" y="3019495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添加文字标题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709404" y="3942940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900238" y="1837587"/>
            <a:ext cx="584200" cy="5842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90500" dir="8100000" algn="tr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470093" y="2011678"/>
            <a:ext cx="525577" cy="5255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90500" dir="8100000" algn="tr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2189163" y="2476496"/>
            <a:ext cx="518643" cy="51864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3" name="同心圆 9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02" name="椭圆 10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sp>
        <p:nvSpPr>
          <p:cNvPr id="40" name="椭圆 39"/>
          <p:cNvSpPr>
            <a:spLocks noChangeAspect="1"/>
          </p:cNvSpPr>
          <p:nvPr/>
        </p:nvSpPr>
        <p:spPr>
          <a:xfrm>
            <a:off x="2721515" y="2834126"/>
            <a:ext cx="468000" cy="468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90500" dir="8100000" algn="tr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3" name="椭圆 42"/>
          <p:cNvSpPr>
            <a:spLocks noChangeAspect="1"/>
          </p:cNvSpPr>
          <p:nvPr/>
        </p:nvSpPr>
        <p:spPr>
          <a:xfrm>
            <a:off x="5499438" y="1687097"/>
            <a:ext cx="396000" cy="396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90500" dir="8100000" algn="tr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>
            <a:off x="3772243" y="2866287"/>
            <a:ext cx="342000" cy="342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90500" dir="8100000" algn="tr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>
            <a:off x="4781938" y="2035317"/>
            <a:ext cx="277200" cy="2772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190500" dist="127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>
            <a:off x="4389543" y="2500234"/>
            <a:ext cx="216000" cy="216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190500" dist="127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grpSp>
        <p:nvGrpSpPr>
          <p:cNvPr id="117" name="组合 116"/>
          <p:cNvGrpSpPr/>
          <p:nvPr/>
        </p:nvGrpSpPr>
        <p:grpSpPr>
          <a:xfrm>
            <a:off x="6742189" y="2554436"/>
            <a:ext cx="583583" cy="58358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8" name="同心圆 11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19" name="椭圆 11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987876" y="1688018"/>
            <a:ext cx="484598" cy="48459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1" name="同心圆 12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22" name="椭圆 12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3281017" y="2924185"/>
            <a:ext cx="399491" cy="39949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4" name="同心圆 12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25" name="椭圆 12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5084782" y="1834061"/>
            <a:ext cx="339856" cy="33985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7" name="同心圆 12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4115409" y="2680345"/>
            <a:ext cx="274133" cy="274133"/>
            <a:chOff x="304800" y="673100"/>
            <a:chExt cx="4000500" cy="4000500"/>
          </a:xfrm>
          <a:effectLst>
            <a:outerShdw blurRad="127000" dist="127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30" name="同心圆 1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4577361" y="2286548"/>
            <a:ext cx="226575" cy="226575"/>
            <a:chOff x="304800" y="673100"/>
            <a:chExt cx="4000500" cy="4000500"/>
          </a:xfrm>
          <a:effectLst>
            <a:outerShdw blurRad="127000" dist="127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33" name="同心圆 1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sp>
        <p:nvSpPr>
          <p:cNvPr id="136" name="TextBox 135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97531E-6 L 0.55781 1.97531E-6 " pathEditMode="relative" rAng="0" ptsTypes="AA">
                                      <p:cBhvr>
                                        <p:cTn id="34" dur="1000" spd="-100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882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1.23457E-6 L -0.56719 0.00278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68" y="12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-8.64198E-7 L 0.225 0.76111 " pathEditMode="relative" rAng="0" ptsTypes="AA">
                                      <p:cBhvr>
                                        <p:cTn id="47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50" y="3805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5.55556E-7 -8.64198E-7 L -0.25 -0.67778 " pathEditMode="relative" rAng="0" ptsTypes="AA">
                                      <p:cBhvr>
                                        <p:cTn id="56" dur="1000" spd="-100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-33889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path" presetSubtype="0" accel="50000" decel="5000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-2.09877E-6 L -0.00937 0.58056 " pathEditMode="relative" rAng="0" ptsTypes="AA">
                                      <p:cBhvr>
                                        <p:cTn id="65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9" y="29012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2" presetClass="path" presetSubtype="0" accel="50000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77778E-6 3.82716E-6 L 0.00157 -0.53056 " pathEditMode="relative" rAng="0" ptsTypes="AA">
                                      <p:cBhvr>
                                        <p:cTn id="79" dur="1000" spd="-100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" y="-26543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4.44444E-6 2.59259E-6 L -0.29844 0.54166 " pathEditMode="relative" rAng="0" ptsTypes="AA">
                                      <p:cBhvr>
                                        <p:cTn id="83" dur="1000" spd="-100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31" y="2706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42" presetClass="path" presetSubtype="0" accel="50000" decel="50000" fill="hold" grpId="2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2.77778E-7 1.97531E-6 L 0.32656 -0.51111 " pathEditMode="relative" rAng="0" ptsTypes="AA">
                                      <p:cBhvr>
                                        <p:cTn id="92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19" y="-25556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42" presetClass="path" presetSubtype="0" accel="50000" decel="5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11022E-16 1.35802E-6 L 0.1125 0.80278 " pathEditMode="relative" rAng="0" ptsTypes="AA">
                                      <p:cBhvr>
                                        <p:cTn id="101" dur="1000" spd="-100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40123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42" presetClass="path" presetSubtype="0" accel="50000" decel="5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-2.77778E-7 3.7037E-6 L -0.125 -0.68889 " pathEditMode="relative" rAng="0" ptsTypes="AA">
                                      <p:cBhvr>
                                        <p:cTn id="115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0" y="-34444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66667E-6 -1.23457E-7 L 0.4875 0.71111 " pathEditMode="relative" rAng="0" ptsTypes="AA">
                                      <p:cBhvr>
                                        <p:cTn id="119" dur="1000" spd="-100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75" y="35556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42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72222E-6 4.69136E-6 L -0.51406 -0.62778 " pathEditMode="relative" rAng="0" ptsTypes="AA">
                                      <p:cBhvr>
                                        <p:cTn id="128" dur="10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12" y="-31389"/>
                                    </p:animMotion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42" presetClass="path" presetSubtype="0" accel="50000" decel="50000" fill="hold" grpId="2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3.05556E-6 2.46914E-6 L 0.59531 -0.52222 " pathEditMode="relative" rAng="0" ptsTypes="AA">
                                      <p:cBhvr>
                                        <p:cTn id="142" dur="10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757" y="-26111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42" presetClass="path" presetSubtype="0" accel="50000" decel="5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8.33333E-7 4.93827E-6 L -0.69375 0.72777 " pathEditMode="relative" rAng="0" ptsTypes="AA">
                                      <p:cBhvr>
                                        <p:cTn id="151" dur="1000" spd="-100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688" y="36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00"/>
                            </p:stCondLst>
                            <p:childTnLst>
                              <p:par>
                                <p:cTn id="15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2000"/>
                            </p:stCondLst>
                            <p:childTnLst>
                              <p:par>
                                <p:cTn id="21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2500"/>
                            </p:stCondLst>
                            <p:childTnLst>
                              <p:par>
                                <p:cTn id="2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2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135" grpId="0"/>
      <p:bldP spid="36" grpId="0" animBg="1"/>
      <p:bldP spid="36" grpId="1" animBg="1"/>
      <p:bldP spid="36" grpId="2" animBg="1"/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  <p:bldP spid="43" grpId="0" animBg="1"/>
      <p:bldP spid="43" grpId="1" animBg="1"/>
      <p:bldP spid="43" grpId="2" animBg="1"/>
      <p:bldP spid="44" grpId="0" animBg="1"/>
      <p:bldP spid="44" grpId="1" animBg="1"/>
      <p:bldP spid="44" grpId="2" animBg="1"/>
      <p:bldP spid="47" grpId="0" animBg="1"/>
      <p:bldP spid="47" grpId="1" animBg="1"/>
      <p:bldP spid="47" grpId="2" animBg="1"/>
      <p:bldP spid="48" grpId="0" animBg="1"/>
      <p:bldP spid="48" grpId="1" animBg="1"/>
      <p:bldP spid="48" grpId="2" animBg="1"/>
      <p:bldP spid="1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4328283" y="21032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课题现状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328283" y="254984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发展情况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12248" y="2150499"/>
            <a:ext cx="15778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PRESENT SITUATION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412248" y="2598267"/>
            <a:ext cx="12298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DEVELOPMENT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166015" y="1873569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椭圆 5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2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57" name="直接连接符 56"/>
          <p:cNvCxnSpPr/>
          <p:nvPr/>
        </p:nvCxnSpPr>
        <p:spPr>
          <a:xfrm flipV="1">
            <a:off x="3757584" y="1873569"/>
            <a:ext cx="0" cy="130110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/>
          <p:cNvSpPr/>
          <p:nvPr/>
        </p:nvSpPr>
        <p:spPr>
          <a:xfrm>
            <a:off x="4034395" y="2130753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4034395" y="256811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8" grpId="0"/>
      <p:bldP spid="49" grpId="0"/>
      <p:bldP spid="58" grpId="0" animBg="1"/>
      <p:bldP spid="59" grpId="0" animBg="1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课题现状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2041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PRESENT SITUATION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055100" y="976391"/>
            <a:ext cx="12330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</a:t>
            </a:r>
            <a:r>
              <a:rPr lang="en-US" altLang="zh-CN" sz="24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ITLE</a:t>
            </a:r>
            <a:endParaRPr lang="zh-CN" altLang="en-US" sz="24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2987681" y="1833259"/>
            <a:ext cx="12330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</a:t>
            </a:r>
            <a:r>
              <a:rPr lang="en-US" altLang="zh-CN" sz="24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ITLE</a:t>
            </a:r>
            <a:endParaRPr lang="zh-CN" altLang="en-US" sz="24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839737" y="2733874"/>
            <a:ext cx="12330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</a:t>
            </a:r>
            <a:r>
              <a:rPr lang="en-US" altLang="zh-CN" sz="24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ITLE</a:t>
            </a:r>
            <a:endParaRPr lang="zh-CN" altLang="en-US" sz="24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579966" y="3737055"/>
            <a:ext cx="12330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</a:t>
            </a:r>
            <a:r>
              <a:rPr lang="en-US" altLang="zh-CN" sz="24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ITLE</a:t>
            </a:r>
            <a:endParaRPr lang="zh-CN" altLang="en-US" sz="24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180085" y="1623423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977339" y="3382395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723198" y="4389763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6191" y="2486105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添加文字内容，内容详尽简要清晰。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815199" y="1048961"/>
            <a:ext cx="936015" cy="93601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1728354" y="1952437"/>
            <a:ext cx="922146" cy="9221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椭圆 75"/>
          <p:cNvSpPr/>
          <p:nvPr/>
        </p:nvSpPr>
        <p:spPr>
          <a:xfrm>
            <a:off x="2607513" y="2842044"/>
            <a:ext cx="936015" cy="93601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7" name="组合 76"/>
          <p:cNvGrpSpPr/>
          <p:nvPr/>
        </p:nvGrpSpPr>
        <p:grpSpPr>
          <a:xfrm>
            <a:off x="3532098" y="3745521"/>
            <a:ext cx="922146" cy="9221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9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0" presetID="2" presetClass="entr" presetSubtype="1" fill="hold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4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43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8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4" presetID="2" presetClass="entr" presetSubtype="4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5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5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8" presetID="2" presetClass="entr" presetSubtype="1" fill="hold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0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71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7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6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2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4" grpId="0"/>
          <p:bldP spid="65" grpId="0"/>
          <p:bldP spid="66" grpId="0"/>
          <p:bldP spid="67" grpId="0"/>
          <p:bldP spid="68" grpId="0"/>
          <p:bldP spid="69" grpId="0"/>
          <p:bldP spid="70" grpId="0"/>
          <p:bldP spid="71" grpId="0"/>
          <p:bldP spid="72" grpId="0" animBg="1"/>
          <p:bldP spid="76" grpId="0" animBg="1"/>
          <p:bldP spid="8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8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8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7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6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2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4" grpId="0"/>
          <p:bldP spid="65" grpId="0"/>
          <p:bldP spid="66" grpId="0"/>
          <p:bldP spid="67" grpId="0"/>
          <p:bldP spid="68" grpId="0"/>
          <p:bldP spid="69" grpId="0"/>
          <p:bldP spid="70" grpId="0"/>
          <p:bldP spid="71" grpId="0"/>
          <p:bldP spid="72" grpId="0" animBg="1"/>
          <p:bldP spid="76" grpId="0" animBg="1"/>
          <p:bldP spid="80" grpId="0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TM04033921[[fn=花纹]]</Template>
  <TotalTime>0</TotalTime>
  <Words>1940</Words>
  <Application>Microsoft Office PowerPoint</Application>
  <PresentationFormat>全屏显示(16:9)</PresentationFormat>
  <Paragraphs>412</Paragraphs>
  <Slides>28</Slides>
  <Notes>28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1" baseType="lpstr">
      <vt:lpstr>Calibri</vt:lpstr>
      <vt:lpstr>Arial</vt:lpstr>
      <vt:lpstr>Earth</vt:lpstr>
      <vt:lpstr>宋体</vt:lpstr>
      <vt:lpstr>Kozuka Gothic Pro R</vt:lpstr>
      <vt:lpstr>微软雅黑</vt:lpstr>
      <vt:lpstr>张海山锐线体简</vt:lpstr>
      <vt:lpstr>Watford DB</vt:lpstr>
      <vt:lpstr>方正兰亭细黑_GBK_M</vt:lpstr>
      <vt:lpstr>造字工房俊雅锐宋体验版常规体</vt:lpstr>
      <vt:lpstr>方正兰亭细黑_GBK</vt:lpstr>
      <vt:lpstr>造字工房劲黑（非商用）常规体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熊猫办公ppt</dc:title>
  <dc:creator>熊猫办公</dc:creator>
  <cp:lastModifiedBy>WUHAOTIAN</cp:lastModifiedBy>
  <cp:revision>1</cp:revision>
  <dcterms:created xsi:type="dcterms:W3CDTF">2015-01-23T04:02:00Z</dcterms:created>
  <dcterms:modified xsi:type="dcterms:W3CDTF">2019-05-20T03:20:26Z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